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89" r:id="rId2"/>
    <p:sldId id="256" r:id="rId3"/>
    <p:sldId id="260" r:id="rId4"/>
    <p:sldId id="257" r:id="rId5"/>
    <p:sldId id="259" r:id="rId6"/>
    <p:sldId id="265" r:id="rId7"/>
    <p:sldId id="306" r:id="rId8"/>
    <p:sldId id="305" r:id="rId9"/>
    <p:sldId id="307" r:id="rId10"/>
    <p:sldId id="308" r:id="rId11"/>
    <p:sldId id="309" r:id="rId12"/>
    <p:sldId id="310" r:id="rId13"/>
    <p:sldId id="311" r:id="rId14"/>
    <p:sldId id="275" r:id="rId15"/>
    <p:sldId id="258" r:id="rId16"/>
    <p:sldId id="261" r:id="rId17"/>
    <p:sldId id="262" r:id="rId18"/>
    <p:sldId id="263" r:id="rId19"/>
    <p:sldId id="264" r:id="rId20"/>
    <p:sldId id="266" r:id="rId21"/>
    <p:sldId id="267" r:id="rId22"/>
    <p:sldId id="276" r:id="rId23"/>
    <p:sldId id="299" r:id="rId24"/>
    <p:sldId id="303" r:id="rId25"/>
    <p:sldId id="304" r:id="rId26"/>
    <p:sldId id="271" r:id="rId27"/>
    <p:sldId id="300" r:id="rId28"/>
    <p:sldId id="301" r:id="rId29"/>
    <p:sldId id="302" r:id="rId30"/>
    <p:sldId id="272" r:id="rId31"/>
    <p:sldId id="269" r:id="rId32"/>
    <p:sldId id="270" r:id="rId33"/>
    <p:sldId id="312" r:id="rId34"/>
    <p:sldId id="273" r:id="rId35"/>
    <p:sldId id="274" r:id="rId36"/>
    <p:sldId id="293" r:id="rId37"/>
    <p:sldId id="292" r:id="rId38"/>
    <p:sldId id="278" r:id="rId39"/>
    <p:sldId id="298" r:id="rId40"/>
    <p:sldId id="277" r:id="rId41"/>
    <p:sldId id="296" r:id="rId42"/>
    <p:sldId id="295" r:id="rId43"/>
    <p:sldId id="291" r:id="rId44"/>
    <p:sldId id="279" r:id="rId45"/>
    <p:sldId id="280" r:id="rId46"/>
    <p:sldId id="297" r:id="rId47"/>
    <p:sldId id="294" r:id="rId48"/>
    <p:sldId id="281" r:id="rId49"/>
    <p:sldId id="282" r:id="rId50"/>
    <p:sldId id="283" r:id="rId51"/>
    <p:sldId id="290" r:id="rId52"/>
    <p:sldId id="284" r:id="rId53"/>
    <p:sldId id="285" r:id="rId54"/>
    <p:sldId id="286" r:id="rId55"/>
    <p:sldId id="287" r:id="rId56"/>
    <p:sldId id="288" r:id="rId5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081822B-1AFB-47A2-B51E-BDB2C8060ADF}">
          <p14:sldIdLst>
            <p14:sldId id="289"/>
            <p14:sldId id="256"/>
            <p14:sldId id="260"/>
            <p14:sldId id="257"/>
            <p14:sldId id="259"/>
            <p14:sldId id="265"/>
            <p14:sldId id="306"/>
            <p14:sldId id="305"/>
            <p14:sldId id="307"/>
            <p14:sldId id="308"/>
            <p14:sldId id="309"/>
            <p14:sldId id="310"/>
            <p14:sldId id="311"/>
            <p14:sldId id="275"/>
            <p14:sldId id="258"/>
            <p14:sldId id="261"/>
            <p14:sldId id="262"/>
            <p14:sldId id="263"/>
            <p14:sldId id="264"/>
            <p14:sldId id="266"/>
          </p14:sldIdLst>
        </p14:section>
        <p14:section name="Getting Started" id="{D37B3098-8403-400A-B9B5-5371F2D5EBB8}">
          <p14:sldIdLst>
            <p14:sldId id="267"/>
            <p14:sldId id="276"/>
            <p14:sldId id="299"/>
            <p14:sldId id="303"/>
            <p14:sldId id="304"/>
            <p14:sldId id="271"/>
            <p14:sldId id="300"/>
            <p14:sldId id="301"/>
            <p14:sldId id="302"/>
            <p14:sldId id="272"/>
            <p14:sldId id="269"/>
            <p14:sldId id="270"/>
            <p14:sldId id="312"/>
          </p14:sldIdLst>
        </p14:section>
        <p14:section name="Sensors" id="{5E00C243-9BCF-4FCD-8535-B161932A5502}">
          <p14:sldIdLst>
            <p14:sldId id="273"/>
            <p14:sldId id="274"/>
            <p14:sldId id="293"/>
            <p14:sldId id="292"/>
            <p14:sldId id="278"/>
            <p14:sldId id="298"/>
          </p14:sldIdLst>
        </p14:section>
        <p14:section name="Actuators" id="{43338324-2271-4350-A8A4-5793EC311CA9}">
          <p14:sldIdLst>
            <p14:sldId id="277"/>
            <p14:sldId id="296"/>
            <p14:sldId id="295"/>
            <p14:sldId id="291"/>
          </p14:sldIdLst>
        </p14:section>
        <p14:section name="Communication" id="{2B515EF2-50E5-4112-9D7F-7247CDF7BF4B}">
          <p14:sldIdLst>
            <p14:sldId id="279"/>
            <p14:sldId id="280"/>
            <p14:sldId id="297"/>
            <p14:sldId id="294"/>
          </p14:sldIdLst>
        </p14:section>
        <p14:section name="Energy" id="{C23B04B8-A6FC-4ACD-B086-EBD7DB79FD27}">
          <p14:sldIdLst>
            <p14:sldId id="281"/>
            <p14:sldId id="282"/>
          </p14:sldIdLst>
        </p14:section>
        <p14:section name="Assembly" id="{C74A756A-9DB4-4DE7-87F7-F213B0AB2673}">
          <p14:sldIdLst>
            <p14:sldId id="283"/>
            <p14:sldId id="290"/>
          </p14:sldIdLst>
        </p14:section>
        <p14:section name="Drive" id="{04D4F28E-0738-4498-A476-02344F36EE81}">
          <p14:sldIdLst>
            <p14:sldId id="284"/>
            <p14:sldId id="285"/>
          </p14:sldIdLst>
        </p14:section>
        <p14:section name="Transition to Drone" id="{6774EC23-6AA1-462A-9029-73E22469C2D1}">
          <p14:sldIdLst>
            <p14:sldId id="286"/>
            <p14:sldId id="287"/>
          </p14:sldIdLst>
        </p14:section>
        <p14:section name="Outlook" id="{5EBC1A01-AD94-4B87-A01E-AAA085D52D79}">
          <p14:sldIdLst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D3A71-4032-4807-B97C-D6EDEF4F879D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10C9E-836D-48AB-BA89-E30D3826A9A2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15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10C9E-836D-48AB-BA89-E30D3826A9A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69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10C9E-836D-48AB-BA89-E30D3826A9A2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8308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10C9E-836D-48AB-BA89-E30D3826A9A2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6721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97E5CA-D8AF-5658-5DF5-E9774AA40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D21711-7538-B400-4827-8E5D85BF5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E939BE-3C37-EC1D-4FCE-87716972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22D184-C418-020B-D79A-BBD694CB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0E27E3-D477-8F1F-8F31-A3AF8CC3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0526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C709A-D5E4-E6A7-1FEF-7332F85B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073666-E62E-9AD9-3448-7218C86A0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770518-8E6A-A04A-C989-6E55470D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40987C-790A-160E-4881-8F204F7A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721FD5-8737-CC6B-11D5-AC38562FA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6467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F982849-9C67-BDEE-47B4-92183AF0B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2FCDBE0-095F-57B5-9C0B-F69398181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E43E33-7A59-49AC-35F3-F8F703AE5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17ED7-0736-6F12-DB95-374FC353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8D84E8-2CCB-BEB8-165C-3F83C66A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4507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01DC5-235E-9DC8-63E2-B9156D28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52C78E-47C3-3B51-3EC5-CC6918972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880AD2-1907-755C-B0EE-240D98C3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90EDF0-CC96-0F15-9260-7B62A786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BAB816-66B0-F4FF-09D3-BD096EA7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1956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483D0-2295-3F31-58EE-B4E4D0C1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76896-AE52-E556-3A37-D0EDB993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982138-3CC1-8E68-6B5D-85B93FA7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FB7512-9D7D-959B-C1BF-FB20A10F3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84EFEC-BCC9-001D-93C6-88F6549B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1253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D01986-DFF2-9904-A8A5-6011E5F2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1FDDC5-5463-DA17-E216-C2031ED5C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154784-9815-CF81-427E-F193AD513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A0009E-DA48-4AAE-74FC-B2BBB5F7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7288B7-A3C4-406E-4A61-C5411C49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3A622C-05F0-0BF4-2CB2-9BA813DB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982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FA7D4-66DF-2FA0-3817-DD8017D4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36AD2C-3731-184F-E2A5-05ABB0CEA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F5F258C-5AF5-FE0E-35E1-6D1C7F18B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5FA705-8490-9FBE-1D91-4607C29F3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F39FF4-DB51-73C4-4FA3-F86CC8AF00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DED913F-3247-909F-DE2E-F2EC4C17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A68A85D-91DC-AC9E-688E-6D190117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CBC12B7-846B-208E-75FF-3F2F15EF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9128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550D5-11C4-7E29-BF00-7C3B2C9D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1EA1C4-F747-9A73-D0E2-85C570BD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5BA07E-6D6D-9929-1286-E8AE41DA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3792B7-9931-CF25-7886-B18697A5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950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CF977C-6F50-D01B-8FE8-2662B7D39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24F1A6-918B-3F5C-3A87-5F446005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70FD70-6262-CA70-CE94-1D7DADB4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4314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1D2B19-A4C4-B45A-3F77-B2410987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74BA62-0C78-91F0-99B5-86447EB82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FE8C10-FF8A-AC47-9772-22D098675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8BB69C-FBB7-07D7-E02D-140897F6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151B56-532F-1507-5490-7B324AD1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7F3AD7-5859-8678-784F-3C9AEB06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5182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711B4-E9CA-FFE1-5E1B-A209130A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FC686BF-BFD3-E1D1-2D72-F5C1A3AB4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5DC400-7861-1FED-7FCD-8A6C3AE49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5D9F56-0DCD-64FF-05C9-5FAF20CDE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23D83C-35D2-7BCD-67C6-1D7D206B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90586E-0BD1-9A27-8AB8-9BB86545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49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1FB104F-4A1C-5B8A-32BF-F8A6FD59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85B97A-70C1-88A7-86B6-8E414055B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428FEB-D1E3-79FB-1EEB-D110B7696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430D77-1EF1-4815-894C-24E00B76C54B}" type="datetimeFigureOut">
              <a:rPr lang="en-DE" smtClean="0"/>
              <a:t>13/07/2024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0B2ACC-9625-9424-6A64-F3BDE338A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3469F3-75CA-9A24-B39B-A182D02F0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5B48C6-9704-4B1C-A7BA-98AB53782C2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640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17.svg"/><Relationship Id="rId21" Type="http://schemas.openxmlformats.org/officeDocument/2006/relationships/image" Target="../media/image35.svg"/><Relationship Id="rId34" Type="http://schemas.openxmlformats.org/officeDocument/2006/relationships/image" Target="../media/image2.png"/><Relationship Id="rId42" Type="http://schemas.openxmlformats.org/officeDocument/2006/relationships/image" Target="../media/image22.png"/><Relationship Id="rId47" Type="http://schemas.openxmlformats.org/officeDocument/2006/relationships/image" Target="../media/image51.svg"/><Relationship Id="rId50" Type="http://schemas.openxmlformats.org/officeDocument/2006/relationships/image" Target="../media/image12.png"/><Relationship Id="rId55" Type="http://schemas.openxmlformats.org/officeDocument/2006/relationships/image" Target="../media/image5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6" Type="http://schemas.openxmlformats.org/officeDocument/2006/relationships/image" Target="../media/image30.png"/><Relationship Id="rId29" Type="http://schemas.openxmlformats.org/officeDocument/2006/relationships/image" Target="../media/image43.svg"/><Relationship Id="rId11" Type="http://schemas.openxmlformats.org/officeDocument/2006/relationships/image" Target="../media/image27.sv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49.svg"/><Relationship Id="rId40" Type="http://schemas.openxmlformats.org/officeDocument/2006/relationships/image" Target="../media/image10.png"/><Relationship Id="rId45" Type="http://schemas.openxmlformats.org/officeDocument/2006/relationships/image" Target="../media/image15.svg"/><Relationship Id="rId53" Type="http://schemas.openxmlformats.org/officeDocument/2006/relationships/image" Target="../media/image21.svg"/><Relationship Id="rId5" Type="http://schemas.openxmlformats.org/officeDocument/2006/relationships/image" Target="../media/image9.svg"/><Relationship Id="rId19" Type="http://schemas.openxmlformats.org/officeDocument/2006/relationships/image" Target="../media/image33.svg"/><Relationship Id="rId4" Type="http://schemas.openxmlformats.org/officeDocument/2006/relationships/image" Target="../media/image8.png"/><Relationship Id="rId9" Type="http://schemas.openxmlformats.org/officeDocument/2006/relationships/image" Target="../media/image25.sv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svg"/><Relationship Id="rId30" Type="http://schemas.openxmlformats.org/officeDocument/2006/relationships/image" Target="../media/image44.png"/><Relationship Id="rId35" Type="http://schemas.openxmlformats.org/officeDocument/2006/relationships/image" Target="../media/image3.svg"/><Relationship Id="rId43" Type="http://schemas.openxmlformats.org/officeDocument/2006/relationships/image" Target="../media/image23.svg"/><Relationship Id="rId48" Type="http://schemas.openxmlformats.org/officeDocument/2006/relationships/image" Target="../media/image52.png"/><Relationship Id="rId56" Type="http://schemas.openxmlformats.org/officeDocument/2006/relationships/image" Target="../media/image56.png"/><Relationship Id="rId8" Type="http://schemas.openxmlformats.org/officeDocument/2006/relationships/image" Target="../media/image24.png"/><Relationship Id="rId51" Type="http://schemas.openxmlformats.org/officeDocument/2006/relationships/image" Target="../media/image13.svg"/><Relationship Id="rId3" Type="http://schemas.openxmlformats.org/officeDocument/2006/relationships/image" Target="../media/image5.svg"/><Relationship Id="rId12" Type="http://schemas.openxmlformats.org/officeDocument/2006/relationships/image" Target="../media/image18.png"/><Relationship Id="rId17" Type="http://schemas.openxmlformats.org/officeDocument/2006/relationships/image" Target="../media/image31.svg"/><Relationship Id="rId25" Type="http://schemas.openxmlformats.org/officeDocument/2006/relationships/image" Target="../media/image39.svg"/><Relationship Id="rId33" Type="http://schemas.openxmlformats.org/officeDocument/2006/relationships/image" Target="../media/image47.svg"/><Relationship Id="rId38" Type="http://schemas.openxmlformats.org/officeDocument/2006/relationships/image" Target="../media/image16.png"/><Relationship Id="rId46" Type="http://schemas.openxmlformats.org/officeDocument/2006/relationships/image" Target="../media/image50.png"/><Relationship Id="rId20" Type="http://schemas.openxmlformats.org/officeDocument/2006/relationships/image" Target="../media/image34.png"/><Relationship Id="rId41" Type="http://schemas.openxmlformats.org/officeDocument/2006/relationships/image" Target="../media/image11.svg"/><Relationship Id="rId5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image" Target="../media/image29.svg"/><Relationship Id="rId23" Type="http://schemas.openxmlformats.org/officeDocument/2006/relationships/image" Target="../media/image37.svg"/><Relationship Id="rId28" Type="http://schemas.openxmlformats.org/officeDocument/2006/relationships/image" Target="../media/image42.png"/><Relationship Id="rId36" Type="http://schemas.openxmlformats.org/officeDocument/2006/relationships/image" Target="../media/image48.png"/><Relationship Id="rId49" Type="http://schemas.openxmlformats.org/officeDocument/2006/relationships/image" Target="../media/image53.svg"/><Relationship Id="rId57" Type="http://schemas.openxmlformats.org/officeDocument/2006/relationships/image" Target="../media/image57.svg"/><Relationship Id="rId10" Type="http://schemas.openxmlformats.org/officeDocument/2006/relationships/image" Target="../media/image26.png"/><Relationship Id="rId31" Type="http://schemas.openxmlformats.org/officeDocument/2006/relationships/image" Target="../media/image45.svg"/><Relationship Id="rId44" Type="http://schemas.openxmlformats.org/officeDocument/2006/relationships/image" Target="../media/image14.png"/><Relationship Id="rId5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bwesse.github.io/robo_workshop.github.io/" TargetMode="External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70.svg"/><Relationship Id="rId5" Type="http://schemas.openxmlformats.org/officeDocument/2006/relationships/image" Target="../media/image27.svg"/><Relationship Id="rId10" Type="http://schemas.openxmlformats.org/officeDocument/2006/relationships/image" Target="../media/image69.png"/><Relationship Id="rId4" Type="http://schemas.openxmlformats.org/officeDocument/2006/relationships/image" Target="../media/image26.png"/><Relationship Id="rId9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png"/><Relationship Id="rId4" Type="http://schemas.openxmlformats.org/officeDocument/2006/relationships/image" Target="../media/image84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g"/><Relationship Id="rId4" Type="http://schemas.openxmlformats.org/officeDocument/2006/relationships/image" Target="../media/image7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10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F871F-B1E1-939D-8F77-4F1C295D4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1EBE30-4B5E-4BF6-0A52-6E8EB46F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154680-3A51-C0F7-7F45-81EF858D5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1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B7286C-053A-7950-4873-1C037204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Mimic and extend human abilities</a:t>
            </a:r>
            <a:endParaRPr lang="en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F70893E-79BE-BBC8-3623-575D58C1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do we need to build a Robot?</a:t>
            </a:r>
            <a:endParaRPr lang="en-DE" dirty="0"/>
          </a:p>
        </p:txBody>
      </p:sp>
      <p:pic>
        <p:nvPicPr>
          <p:cNvPr id="5" name="Grafik 4" descr="Verwirrte Person Silhouette">
            <a:extLst>
              <a:ext uri="{FF2B5EF4-FFF2-40B4-BE49-F238E27FC236}">
                <a16:creationId xmlns:a16="http://schemas.microsoft.com/office/drawing/2014/main" id="{B742281A-21E4-B93E-6298-04D2D759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7613" y="4242816"/>
            <a:ext cx="2143498" cy="2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9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B7286C-053A-7950-4873-1C037204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Mimic and extend human abilities</a:t>
            </a:r>
            <a:endParaRPr lang="en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F70893E-79BE-BBC8-3623-575D58C1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do we need to build a Robot?</a:t>
            </a:r>
            <a:endParaRPr lang="en-DE" dirty="0"/>
          </a:p>
        </p:txBody>
      </p:sp>
      <p:pic>
        <p:nvPicPr>
          <p:cNvPr id="5" name="Grafik 4" descr="Verwirrte Person Silhouette">
            <a:extLst>
              <a:ext uri="{FF2B5EF4-FFF2-40B4-BE49-F238E27FC236}">
                <a16:creationId xmlns:a16="http://schemas.microsoft.com/office/drawing/2014/main" id="{B742281A-21E4-B93E-6298-04D2D759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2205" y="4168402"/>
            <a:ext cx="2143498" cy="2143498"/>
          </a:xfrm>
          <a:prstGeom prst="rect">
            <a:avLst/>
          </a:prstGeom>
        </p:spPr>
      </p:pic>
      <p:pic>
        <p:nvPicPr>
          <p:cNvPr id="2" name="Grafik 1" descr="Gehirn Silhouette">
            <a:extLst>
              <a:ext uri="{FF2B5EF4-FFF2-40B4-BE49-F238E27FC236}">
                <a16:creationId xmlns:a16="http://schemas.microsoft.com/office/drawing/2014/main" id="{CB31E94E-D141-5549-87FB-A756713FC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6754" y="2539814"/>
            <a:ext cx="914400" cy="914400"/>
          </a:xfrm>
          <a:prstGeom prst="rect">
            <a:avLst/>
          </a:prstGeom>
        </p:spPr>
      </p:pic>
      <p:pic>
        <p:nvPicPr>
          <p:cNvPr id="6" name="Grafik 5" descr="Muskulöser Arm Silhouette">
            <a:extLst>
              <a:ext uri="{FF2B5EF4-FFF2-40B4-BE49-F238E27FC236}">
                <a16:creationId xmlns:a16="http://schemas.microsoft.com/office/drawing/2014/main" id="{BA6FBB56-9975-FEF9-6705-1C9B24911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1607" y="3254002"/>
            <a:ext cx="914400" cy="914400"/>
          </a:xfrm>
          <a:prstGeom prst="rect">
            <a:avLst/>
          </a:prstGeom>
        </p:spPr>
      </p:pic>
      <p:pic>
        <p:nvPicPr>
          <p:cNvPr id="7" name="Grafik 6" descr="Augen Silhouette">
            <a:extLst>
              <a:ext uri="{FF2B5EF4-FFF2-40B4-BE49-F238E27FC236}">
                <a16:creationId xmlns:a16="http://schemas.microsoft.com/office/drawing/2014/main" id="{A4702195-DCDF-66D8-3DA7-4A9C94C00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1899" y="2514600"/>
            <a:ext cx="914400" cy="914400"/>
          </a:xfrm>
          <a:prstGeom prst="rect">
            <a:avLst/>
          </a:prstGeom>
        </p:spPr>
      </p:pic>
      <p:pic>
        <p:nvPicPr>
          <p:cNvPr id="8" name="Grafik 7" descr="Marketing Silhouette">
            <a:extLst>
              <a:ext uri="{FF2B5EF4-FFF2-40B4-BE49-F238E27FC236}">
                <a16:creationId xmlns:a16="http://schemas.microsoft.com/office/drawing/2014/main" id="{11A255A0-4342-7E6F-D951-BDED72A5C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47088" y="4271569"/>
            <a:ext cx="1937161" cy="1937161"/>
          </a:xfrm>
          <a:prstGeom prst="rect">
            <a:avLst/>
          </a:prstGeom>
        </p:spPr>
      </p:pic>
      <p:pic>
        <p:nvPicPr>
          <p:cNvPr id="9" name="Grafik 8" descr="Gehen Silhouette">
            <a:extLst>
              <a:ext uri="{FF2B5EF4-FFF2-40B4-BE49-F238E27FC236}">
                <a16:creationId xmlns:a16="http://schemas.microsoft.com/office/drawing/2014/main" id="{234FA1A9-7706-B36B-F862-2739519AC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9629" y="4059122"/>
            <a:ext cx="1096953" cy="1096953"/>
          </a:xfrm>
          <a:prstGeom prst="rect">
            <a:avLst/>
          </a:prstGeom>
        </p:spPr>
      </p:pic>
      <p:pic>
        <p:nvPicPr>
          <p:cNvPr id="10" name="Grafik 9" descr="Nase Silhouette">
            <a:extLst>
              <a:ext uri="{FF2B5EF4-FFF2-40B4-BE49-F238E27FC236}">
                <a16:creationId xmlns:a16="http://schemas.microsoft.com/office/drawing/2014/main" id="{F70C1F34-1E07-7760-AEDC-855767C5ED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11444" y="3183517"/>
            <a:ext cx="914400" cy="914400"/>
          </a:xfrm>
          <a:prstGeom prst="rect">
            <a:avLst/>
          </a:prstGeom>
        </p:spPr>
      </p:pic>
      <p:pic>
        <p:nvPicPr>
          <p:cNvPr id="11" name="Grafik 10" descr="Ohr Silhouette">
            <a:extLst>
              <a:ext uri="{FF2B5EF4-FFF2-40B4-BE49-F238E27FC236}">
                <a16:creationId xmlns:a16="http://schemas.microsoft.com/office/drawing/2014/main" id="{6B8EA540-C999-C8D8-2B5D-6BB43DD554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82875" y="5397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99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B7286C-053A-7950-4873-1C037204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Mimic and extend human abilities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Sense		Think 			Act		Communicate</a:t>
            </a:r>
            <a:endParaRPr lang="en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F70893E-79BE-BBC8-3623-575D58C1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do we want a robot to do</a:t>
            </a:r>
            <a:endParaRPr lang="en-DE" dirty="0"/>
          </a:p>
        </p:txBody>
      </p:sp>
      <p:pic>
        <p:nvPicPr>
          <p:cNvPr id="5" name="Grafik 4" descr="Verwirrte Person Silhouette">
            <a:extLst>
              <a:ext uri="{FF2B5EF4-FFF2-40B4-BE49-F238E27FC236}">
                <a16:creationId xmlns:a16="http://schemas.microsoft.com/office/drawing/2014/main" id="{B742281A-21E4-B93E-6298-04D2D759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665" y="1606933"/>
            <a:ext cx="945952" cy="945952"/>
          </a:xfrm>
          <a:prstGeom prst="rect">
            <a:avLst/>
          </a:prstGeom>
        </p:spPr>
      </p:pic>
      <p:pic>
        <p:nvPicPr>
          <p:cNvPr id="2" name="Grafik 1" descr="Gehirn Silhouette">
            <a:extLst>
              <a:ext uri="{FF2B5EF4-FFF2-40B4-BE49-F238E27FC236}">
                <a16:creationId xmlns:a16="http://schemas.microsoft.com/office/drawing/2014/main" id="{CB31E94E-D141-5549-87FB-A756713FC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429" y="3637069"/>
            <a:ext cx="914400" cy="914400"/>
          </a:xfrm>
          <a:prstGeom prst="rect">
            <a:avLst/>
          </a:prstGeom>
        </p:spPr>
      </p:pic>
      <p:pic>
        <p:nvPicPr>
          <p:cNvPr id="6" name="Grafik 5" descr="Muskulöser Arm Silhouette">
            <a:extLst>
              <a:ext uri="{FF2B5EF4-FFF2-40B4-BE49-F238E27FC236}">
                <a16:creationId xmlns:a16="http://schemas.microsoft.com/office/drawing/2014/main" id="{BA6FBB56-9975-FEF9-6705-1C9B24911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1607" y="4889467"/>
            <a:ext cx="914400" cy="914400"/>
          </a:xfrm>
          <a:prstGeom prst="rect">
            <a:avLst/>
          </a:prstGeom>
        </p:spPr>
      </p:pic>
      <p:pic>
        <p:nvPicPr>
          <p:cNvPr id="7" name="Grafik 6" descr="Augen Silhouette">
            <a:extLst>
              <a:ext uri="{FF2B5EF4-FFF2-40B4-BE49-F238E27FC236}">
                <a16:creationId xmlns:a16="http://schemas.microsoft.com/office/drawing/2014/main" id="{A4702195-DCDF-66D8-3DA7-4A9C94C00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215" y="5146570"/>
            <a:ext cx="914400" cy="914400"/>
          </a:xfrm>
          <a:prstGeom prst="rect">
            <a:avLst/>
          </a:prstGeom>
        </p:spPr>
      </p:pic>
      <p:pic>
        <p:nvPicPr>
          <p:cNvPr id="8" name="Grafik 7" descr="Marketing Silhouette">
            <a:extLst>
              <a:ext uri="{FF2B5EF4-FFF2-40B4-BE49-F238E27FC236}">
                <a16:creationId xmlns:a16="http://schemas.microsoft.com/office/drawing/2014/main" id="{11A255A0-4342-7E6F-D951-BDED72A5C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1660" y="3562053"/>
            <a:ext cx="1183575" cy="1183575"/>
          </a:xfrm>
          <a:prstGeom prst="rect">
            <a:avLst/>
          </a:prstGeom>
        </p:spPr>
      </p:pic>
      <p:pic>
        <p:nvPicPr>
          <p:cNvPr id="9" name="Grafik 8" descr="Gehen Silhouette">
            <a:extLst>
              <a:ext uri="{FF2B5EF4-FFF2-40B4-BE49-F238E27FC236}">
                <a16:creationId xmlns:a16="http://schemas.microsoft.com/office/drawing/2014/main" id="{234FA1A9-7706-B36B-F862-2739519AC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321" y="3562053"/>
            <a:ext cx="1096953" cy="1096953"/>
          </a:xfrm>
          <a:prstGeom prst="rect">
            <a:avLst/>
          </a:prstGeom>
        </p:spPr>
      </p:pic>
      <p:pic>
        <p:nvPicPr>
          <p:cNvPr id="10" name="Grafik 9" descr="Nase Silhouette">
            <a:extLst>
              <a:ext uri="{FF2B5EF4-FFF2-40B4-BE49-F238E27FC236}">
                <a16:creationId xmlns:a16="http://schemas.microsoft.com/office/drawing/2014/main" id="{F70C1F34-1E07-7760-AEDC-855767C5ED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91" y="3374376"/>
            <a:ext cx="914400" cy="914400"/>
          </a:xfrm>
          <a:prstGeom prst="rect">
            <a:avLst/>
          </a:prstGeom>
        </p:spPr>
      </p:pic>
      <p:pic>
        <p:nvPicPr>
          <p:cNvPr id="11" name="Grafik 10" descr="Ohr Silhouette">
            <a:extLst>
              <a:ext uri="{FF2B5EF4-FFF2-40B4-BE49-F238E27FC236}">
                <a16:creationId xmlns:a16="http://schemas.microsoft.com/office/drawing/2014/main" id="{6B8EA540-C999-C8D8-2B5D-6BB43DD554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5215" y="4288776"/>
            <a:ext cx="914400" cy="914400"/>
          </a:xfrm>
          <a:prstGeom prst="rect">
            <a:avLst/>
          </a:prstGeom>
        </p:spPr>
      </p:pic>
      <p:pic>
        <p:nvPicPr>
          <p:cNvPr id="12" name="Grafik 11" descr="Marketing Silhouette">
            <a:extLst>
              <a:ext uri="{FF2B5EF4-FFF2-40B4-BE49-F238E27FC236}">
                <a16:creationId xmlns:a16="http://schemas.microsoft.com/office/drawing/2014/main" id="{97164456-D574-FFB0-1CC8-624DF6FD00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705235" y="3562052"/>
            <a:ext cx="1183576" cy="11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34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B7286C-053A-7950-4873-1C037204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Mimic and extend human abilities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Sense		Think 			Act		Communicate</a:t>
            </a:r>
            <a:endParaRPr lang="en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F70893E-79BE-BBC8-3623-575D58C1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do we achieve this?</a:t>
            </a:r>
            <a:endParaRPr lang="en-DE" dirty="0"/>
          </a:p>
        </p:txBody>
      </p:sp>
      <p:pic>
        <p:nvPicPr>
          <p:cNvPr id="5" name="Grafik 4" descr="Verwirrte Person Silhouette">
            <a:extLst>
              <a:ext uri="{FF2B5EF4-FFF2-40B4-BE49-F238E27FC236}">
                <a16:creationId xmlns:a16="http://schemas.microsoft.com/office/drawing/2014/main" id="{B742281A-21E4-B93E-6298-04D2D759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274" y="554930"/>
            <a:ext cx="945952" cy="945952"/>
          </a:xfrm>
          <a:prstGeom prst="rect">
            <a:avLst/>
          </a:prstGeom>
        </p:spPr>
      </p:pic>
      <p:pic>
        <p:nvPicPr>
          <p:cNvPr id="2" name="Grafik 1" descr="Gehirn Silhouette">
            <a:extLst>
              <a:ext uri="{FF2B5EF4-FFF2-40B4-BE49-F238E27FC236}">
                <a16:creationId xmlns:a16="http://schemas.microsoft.com/office/drawing/2014/main" id="{CB31E94E-D141-5549-87FB-A756713FC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5429" y="3637069"/>
            <a:ext cx="914400" cy="914400"/>
          </a:xfrm>
          <a:prstGeom prst="rect">
            <a:avLst/>
          </a:prstGeom>
        </p:spPr>
      </p:pic>
      <p:pic>
        <p:nvPicPr>
          <p:cNvPr id="6" name="Grafik 5" descr="Muskulöser Arm Silhouette">
            <a:extLst>
              <a:ext uri="{FF2B5EF4-FFF2-40B4-BE49-F238E27FC236}">
                <a16:creationId xmlns:a16="http://schemas.microsoft.com/office/drawing/2014/main" id="{BA6FBB56-9975-FEF9-6705-1C9B24911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1607" y="4889467"/>
            <a:ext cx="914400" cy="914400"/>
          </a:xfrm>
          <a:prstGeom prst="rect">
            <a:avLst/>
          </a:prstGeom>
        </p:spPr>
      </p:pic>
      <p:pic>
        <p:nvPicPr>
          <p:cNvPr id="7" name="Grafik 6" descr="Augen Silhouette">
            <a:extLst>
              <a:ext uri="{FF2B5EF4-FFF2-40B4-BE49-F238E27FC236}">
                <a16:creationId xmlns:a16="http://schemas.microsoft.com/office/drawing/2014/main" id="{A4702195-DCDF-66D8-3DA7-4A9C94C00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215" y="5146570"/>
            <a:ext cx="914400" cy="914400"/>
          </a:xfrm>
          <a:prstGeom prst="rect">
            <a:avLst/>
          </a:prstGeom>
        </p:spPr>
      </p:pic>
      <p:pic>
        <p:nvPicPr>
          <p:cNvPr id="8" name="Grafik 7" descr="Marketing Silhouette">
            <a:extLst>
              <a:ext uri="{FF2B5EF4-FFF2-40B4-BE49-F238E27FC236}">
                <a16:creationId xmlns:a16="http://schemas.microsoft.com/office/drawing/2014/main" id="{11A255A0-4342-7E6F-D951-BDED72A5C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1660" y="3562053"/>
            <a:ext cx="1183575" cy="1183575"/>
          </a:xfrm>
          <a:prstGeom prst="rect">
            <a:avLst/>
          </a:prstGeom>
        </p:spPr>
      </p:pic>
      <p:pic>
        <p:nvPicPr>
          <p:cNvPr id="9" name="Grafik 8" descr="Gehen Silhouette">
            <a:extLst>
              <a:ext uri="{FF2B5EF4-FFF2-40B4-BE49-F238E27FC236}">
                <a16:creationId xmlns:a16="http://schemas.microsoft.com/office/drawing/2014/main" id="{234FA1A9-7706-B36B-F862-2739519AC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321" y="3562053"/>
            <a:ext cx="1096953" cy="1096953"/>
          </a:xfrm>
          <a:prstGeom prst="rect">
            <a:avLst/>
          </a:prstGeom>
        </p:spPr>
      </p:pic>
      <p:pic>
        <p:nvPicPr>
          <p:cNvPr id="10" name="Grafik 9" descr="Nase Silhouette">
            <a:extLst>
              <a:ext uri="{FF2B5EF4-FFF2-40B4-BE49-F238E27FC236}">
                <a16:creationId xmlns:a16="http://schemas.microsoft.com/office/drawing/2014/main" id="{F70C1F34-1E07-7760-AEDC-855767C5ED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91" y="3374376"/>
            <a:ext cx="914400" cy="914400"/>
          </a:xfrm>
          <a:prstGeom prst="rect">
            <a:avLst/>
          </a:prstGeom>
        </p:spPr>
      </p:pic>
      <p:pic>
        <p:nvPicPr>
          <p:cNvPr id="11" name="Grafik 10" descr="Ohr Silhouette">
            <a:extLst>
              <a:ext uri="{FF2B5EF4-FFF2-40B4-BE49-F238E27FC236}">
                <a16:creationId xmlns:a16="http://schemas.microsoft.com/office/drawing/2014/main" id="{6B8EA540-C999-C8D8-2B5D-6BB43DD554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5215" y="4288776"/>
            <a:ext cx="914400" cy="914400"/>
          </a:xfrm>
          <a:prstGeom prst="rect">
            <a:avLst/>
          </a:prstGeom>
        </p:spPr>
      </p:pic>
      <p:pic>
        <p:nvPicPr>
          <p:cNvPr id="12" name="Grafik 11" descr="Marketing Silhouette">
            <a:extLst>
              <a:ext uri="{FF2B5EF4-FFF2-40B4-BE49-F238E27FC236}">
                <a16:creationId xmlns:a16="http://schemas.microsoft.com/office/drawing/2014/main" id="{97164456-D574-FFB0-1CC8-624DF6FD00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705235" y="3562052"/>
            <a:ext cx="1183576" cy="11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4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FED89-2BE2-27C1-1567-0B8E431E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need to build a Robot?</a:t>
            </a:r>
            <a:endParaRPr lang="en-DE" dirty="0"/>
          </a:p>
        </p:txBody>
      </p:sp>
      <p:pic>
        <p:nvPicPr>
          <p:cNvPr id="6" name="Grafik 5" descr="Roboter Silhouette">
            <a:extLst>
              <a:ext uri="{FF2B5EF4-FFF2-40B4-BE49-F238E27FC236}">
                <a16:creationId xmlns:a16="http://schemas.microsoft.com/office/drawing/2014/main" id="{ECFAAD3C-DB7B-F4DF-E348-6D7E2E5BE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4096" y="2418588"/>
            <a:ext cx="2020824" cy="2020824"/>
          </a:xfrm>
          <a:prstGeom prst="rect">
            <a:avLst/>
          </a:prstGeom>
        </p:spPr>
      </p:pic>
      <p:pic>
        <p:nvPicPr>
          <p:cNvPr id="8" name="Grafik 7" descr="Verwirrte Person Silhouette">
            <a:extLst>
              <a:ext uri="{FF2B5EF4-FFF2-40B4-BE49-F238E27FC236}">
                <a16:creationId xmlns:a16="http://schemas.microsoft.com/office/drawing/2014/main" id="{3C878897-20E1-1E46-E694-1D470D2E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3779" y="1872499"/>
            <a:ext cx="914400" cy="914400"/>
          </a:xfrm>
          <a:prstGeom prst="rect">
            <a:avLst/>
          </a:prstGeom>
        </p:spPr>
      </p:pic>
      <p:pic>
        <p:nvPicPr>
          <p:cNvPr id="10" name="Grafik 9" descr="Mann Silhouette">
            <a:extLst>
              <a:ext uri="{FF2B5EF4-FFF2-40B4-BE49-F238E27FC236}">
                <a16:creationId xmlns:a16="http://schemas.microsoft.com/office/drawing/2014/main" id="{8562E242-164A-3A2A-CC90-D98E4CAB1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3574" y="1604002"/>
            <a:ext cx="914400" cy="914400"/>
          </a:xfrm>
          <a:prstGeom prst="rect">
            <a:avLst/>
          </a:prstGeom>
        </p:spPr>
      </p:pic>
      <p:pic>
        <p:nvPicPr>
          <p:cNvPr id="12" name="Grafik 11" descr="Ausführen Silhouette">
            <a:extLst>
              <a:ext uri="{FF2B5EF4-FFF2-40B4-BE49-F238E27FC236}">
                <a16:creationId xmlns:a16="http://schemas.microsoft.com/office/drawing/2014/main" id="{4940AE56-CFE7-BA67-0D22-9B21B0A9E1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69379" y="2549044"/>
            <a:ext cx="914400" cy="914400"/>
          </a:xfrm>
          <a:prstGeom prst="rect">
            <a:avLst/>
          </a:prstGeom>
        </p:spPr>
      </p:pic>
      <p:pic>
        <p:nvPicPr>
          <p:cNvPr id="14" name="Grafik 13" descr="Benutzer Silhouette">
            <a:extLst>
              <a:ext uri="{FF2B5EF4-FFF2-40B4-BE49-F238E27FC236}">
                <a16:creationId xmlns:a16="http://schemas.microsoft.com/office/drawing/2014/main" id="{A21C03B5-EAD4-44F3-C48C-7152F2637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8800" y="3421800"/>
            <a:ext cx="914400" cy="914400"/>
          </a:xfrm>
          <a:prstGeom prst="rect">
            <a:avLst/>
          </a:prstGeom>
        </p:spPr>
      </p:pic>
      <p:pic>
        <p:nvPicPr>
          <p:cNvPr id="16" name="Grafik 15" descr="Gehen Silhouette">
            <a:extLst>
              <a:ext uri="{FF2B5EF4-FFF2-40B4-BE49-F238E27FC236}">
                <a16:creationId xmlns:a16="http://schemas.microsoft.com/office/drawing/2014/main" id="{ABF5E704-2D29-4332-55EE-43A4931BAE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98436" y="4757400"/>
            <a:ext cx="914400" cy="914400"/>
          </a:xfrm>
          <a:prstGeom prst="rect">
            <a:avLst/>
          </a:prstGeom>
        </p:spPr>
      </p:pic>
      <p:pic>
        <p:nvPicPr>
          <p:cNvPr id="18" name="Grafik 17" descr="Skateboard Silhouette">
            <a:extLst>
              <a:ext uri="{FF2B5EF4-FFF2-40B4-BE49-F238E27FC236}">
                <a16:creationId xmlns:a16="http://schemas.microsoft.com/office/drawing/2014/main" id="{41C7201F-9E58-856F-A0D6-ABBB8F7C09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0485" y="1574044"/>
            <a:ext cx="914400" cy="914400"/>
          </a:xfrm>
          <a:prstGeom prst="rect">
            <a:avLst/>
          </a:prstGeom>
        </p:spPr>
      </p:pic>
      <p:pic>
        <p:nvPicPr>
          <p:cNvPr id="20" name="Grafik 19" descr="Blaupause Silhouette">
            <a:extLst>
              <a:ext uri="{FF2B5EF4-FFF2-40B4-BE49-F238E27FC236}">
                <a16:creationId xmlns:a16="http://schemas.microsoft.com/office/drawing/2014/main" id="{017B6468-12D3-B21F-A9E7-BF58F0DEA3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34473" y="5394829"/>
            <a:ext cx="914400" cy="914400"/>
          </a:xfrm>
          <a:prstGeom prst="rect">
            <a:avLst/>
          </a:prstGeom>
        </p:spPr>
      </p:pic>
      <p:pic>
        <p:nvPicPr>
          <p:cNvPr id="22" name="Grafik 21" descr="Schlägel und Eisen Silhouette">
            <a:extLst>
              <a:ext uri="{FF2B5EF4-FFF2-40B4-BE49-F238E27FC236}">
                <a16:creationId xmlns:a16="http://schemas.microsoft.com/office/drawing/2014/main" id="{400C639A-A705-6D38-4B8E-491B4E9B7EF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90964" y="4958184"/>
            <a:ext cx="914400" cy="914400"/>
          </a:xfrm>
          <a:prstGeom prst="rect">
            <a:avLst/>
          </a:prstGeom>
        </p:spPr>
      </p:pic>
      <p:pic>
        <p:nvPicPr>
          <p:cNvPr id="24" name="Grafik 23" descr="gezeichnete Figur Silhouette">
            <a:extLst>
              <a:ext uri="{FF2B5EF4-FFF2-40B4-BE49-F238E27FC236}">
                <a16:creationId xmlns:a16="http://schemas.microsoft.com/office/drawing/2014/main" id="{8D02957E-A5F9-2AAD-5403-3712C1ED06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08716" y="4028766"/>
            <a:ext cx="914400" cy="914400"/>
          </a:xfrm>
          <a:prstGeom prst="rect">
            <a:avLst/>
          </a:prstGeom>
        </p:spPr>
      </p:pic>
      <p:pic>
        <p:nvPicPr>
          <p:cNvPr id="26" name="Grafik 25" descr="Akku Silhouette">
            <a:extLst>
              <a:ext uri="{FF2B5EF4-FFF2-40B4-BE49-F238E27FC236}">
                <a16:creationId xmlns:a16="http://schemas.microsoft.com/office/drawing/2014/main" id="{6B319832-7378-EA9B-361D-EFA764BF494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24400" y="3714600"/>
            <a:ext cx="914400" cy="914400"/>
          </a:xfrm>
          <a:prstGeom prst="rect">
            <a:avLst/>
          </a:prstGeom>
        </p:spPr>
      </p:pic>
      <p:pic>
        <p:nvPicPr>
          <p:cNvPr id="28" name="Grafik 27" descr="Taschenrechner Silhouette">
            <a:extLst>
              <a:ext uri="{FF2B5EF4-FFF2-40B4-BE49-F238E27FC236}">
                <a16:creationId xmlns:a16="http://schemas.microsoft.com/office/drawing/2014/main" id="{A666E3C0-BCC9-06AC-993B-98EBE3DD9E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03709" y="1566844"/>
            <a:ext cx="914400" cy="914400"/>
          </a:xfrm>
          <a:prstGeom prst="rect">
            <a:avLst/>
          </a:prstGeom>
        </p:spPr>
      </p:pic>
      <p:pic>
        <p:nvPicPr>
          <p:cNvPr id="30" name="Grafik 29" descr="Kamera Silhouette">
            <a:extLst>
              <a:ext uri="{FF2B5EF4-FFF2-40B4-BE49-F238E27FC236}">
                <a16:creationId xmlns:a16="http://schemas.microsoft.com/office/drawing/2014/main" id="{D8FD4CD7-1EA0-048E-8577-68877563DC0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73475" y="1766099"/>
            <a:ext cx="914400" cy="914400"/>
          </a:xfrm>
          <a:prstGeom prst="rect">
            <a:avLst/>
          </a:prstGeom>
        </p:spPr>
      </p:pic>
      <p:pic>
        <p:nvPicPr>
          <p:cNvPr id="32" name="Grafik 31" descr="Cmd (Terminal) Silhouette">
            <a:extLst>
              <a:ext uri="{FF2B5EF4-FFF2-40B4-BE49-F238E27FC236}">
                <a16:creationId xmlns:a16="http://schemas.microsoft.com/office/drawing/2014/main" id="{B2D9D3EC-B605-7A45-BB12-0FB771E549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526969" y="409994"/>
            <a:ext cx="914400" cy="914400"/>
          </a:xfrm>
          <a:prstGeom prst="rect">
            <a:avLst/>
          </a:prstGeom>
        </p:spPr>
      </p:pic>
      <p:pic>
        <p:nvPicPr>
          <p:cNvPr id="34" name="Grafik 33" descr="Platte Silhouette">
            <a:extLst>
              <a:ext uri="{FF2B5EF4-FFF2-40B4-BE49-F238E27FC236}">
                <a16:creationId xmlns:a16="http://schemas.microsoft.com/office/drawing/2014/main" id="{B71F0AD9-59BA-A292-367E-6C79E58A5A2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38800" y="4171800"/>
            <a:ext cx="914400" cy="914400"/>
          </a:xfrm>
          <a:prstGeom prst="rect">
            <a:avLst/>
          </a:prstGeom>
        </p:spPr>
      </p:pic>
      <p:pic>
        <p:nvPicPr>
          <p:cNvPr id="36" name="Grafik 35" descr="Prozessor Silhouette">
            <a:extLst>
              <a:ext uri="{FF2B5EF4-FFF2-40B4-BE49-F238E27FC236}">
                <a16:creationId xmlns:a16="http://schemas.microsoft.com/office/drawing/2014/main" id="{EDAD98FC-9326-CD60-EBE9-B0AAC8F20E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960490" y="5821800"/>
            <a:ext cx="914400" cy="914400"/>
          </a:xfrm>
          <a:prstGeom prst="rect">
            <a:avLst/>
          </a:prstGeom>
        </p:spPr>
      </p:pic>
      <p:pic>
        <p:nvPicPr>
          <p:cNvPr id="38" name="Grafik 37" descr="Quadcopter Silhouette">
            <a:extLst>
              <a:ext uri="{FF2B5EF4-FFF2-40B4-BE49-F238E27FC236}">
                <a16:creationId xmlns:a16="http://schemas.microsoft.com/office/drawing/2014/main" id="{F91A4914-0402-10FE-C255-3290B6AB296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608782" y="5086200"/>
            <a:ext cx="914400" cy="914400"/>
          </a:xfrm>
          <a:prstGeom prst="rect">
            <a:avLst/>
          </a:prstGeom>
        </p:spPr>
      </p:pic>
      <p:pic>
        <p:nvPicPr>
          <p:cNvPr id="40" name="Grafik 39" descr="Roboterhand Silhouette">
            <a:extLst>
              <a:ext uri="{FF2B5EF4-FFF2-40B4-BE49-F238E27FC236}">
                <a16:creationId xmlns:a16="http://schemas.microsoft.com/office/drawing/2014/main" id="{7F6976ED-BC32-3C08-79A6-2A796B11BC0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50837" y="1872499"/>
            <a:ext cx="914400" cy="914400"/>
          </a:xfrm>
          <a:prstGeom prst="rect">
            <a:avLst/>
          </a:prstGeom>
        </p:spPr>
      </p:pic>
      <p:pic>
        <p:nvPicPr>
          <p:cNvPr id="42" name="Grafik 41" descr="Marketing Silhouette">
            <a:extLst>
              <a:ext uri="{FF2B5EF4-FFF2-40B4-BE49-F238E27FC236}">
                <a16:creationId xmlns:a16="http://schemas.microsoft.com/office/drawing/2014/main" id="{D7343788-77FF-0C81-53C8-D7D3D2B9D4A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482764" y="3271800"/>
            <a:ext cx="914400" cy="914400"/>
          </a:xfrm>
          <a:prstGeom prst="rect">
            <a:avLst/>
          </a:prstGeom>
        </p:spPr>
      </p:pic>
      <p:pic>
        <p:nvPicPr>
          <p:cNvPr id="44" name="Grafik 43" descr="Gehirn Silhouette">
            <a:extLst>
              <a:ext uri="{FF2B5EF4-FFF2-40B4-BE49-F238E27FC236}">
                <a16:creationId xmlns:a16="http://schemas.microsoft.com/office/drawing/2014/main" id="{72569D5B-4C44-9F47-156B-AFFD73D159C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928416" y="2761383"/>
            <a:ext cx="914400" cy="914400"/>
          </a:xfrm>
          <a:prstGeom prst="rect">
            <a:avLst/>
          </a:prstGeom>
        </p:spPr>
      </p:pic>
      <p:pic>
        <p:nvPicPr>
          <p:cNvPr id="46" name="Grafik 45" descr="Ohr Silhouette">
            <a:extLst>
              <a:ext uri="{FF2B5EF4-FFF2-40B4-BE49-F238E27FC236}">
                <a16:creationId xmlns:a16="http://schemas.microsoft.com/office/drawing/2014/main" id="{66C2D7DA-3A3D-FDAF-9C5D-C09637F69C2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193637" y="4321800"/>
            <a:ext cx="914400" cy="914400"/>
          </a:xfrm>
          <a:prstGeom prst="rect">
            <a:avLst/>
          </a:prstGeom>
        </p:spPr>
      </p:pic>
      <p:pic>
        <p:nvPicPr>
          <p:cNvPr id="48" name="Grafik 47" descr="Augen Silhouette">
            <a:extLst>
              <a:ext uri="{FF2B5EF4-FFF2-40B4-BE49-F238E27FC236}">
                <a16:creationId xmlns:a16="http://schemas.microsoft.com/office/drawing/2014/main" id="{CF9F3C34-BB51-A69F-E7D8-77E3C6C6B58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499249" y="3074044"/>
            <a:ext cx="914400" cy="914400"/>
          </a:xfrm>
          <a:prstGeom prst="rect">
            <a:avLst/>
          </a:prstGeom>
        </p:spPr>
      </p:pic>
      <p:pic>
        <p:nvPicPr>
          <p:cNvPr id="50" name="Grafik 49" descr="Fuß Silhouette">
            <a:extLst>
              <a:ext uri="{FF2B5EF4-FFF2-40B4-BE49-F238E27FC236}">
                <a16:creationId xmlns:a16="http://schemas.microsoft.com/office/drawing/2014/main" id="{4FF5E410-661E-EBAB-7966-4BB9EFA8461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038800" y="5371800"/>
            <a:ext cx="914400" cy="914400"/>
          </a:xfrm>
          <a:prstGeom prst="rect">
            <a:avLst/>
          </a:prstGeom>
        </p:spPr>
      </p:pic>
      <p:pic>
        <p:nvPicPr>
          <p:cNvPr id="52" name="Grafik 51" descr="Herz Organ Silhouette">
            <a:extLst>
              <a:ext uri="{FF2B5EF4-FFF2-40B4-BE49-F238E27FC236}">
                <a16:creationId xmlns:a16="http://schemas.microsoft.com/office/drawing/2014/main" id="{E6F0DFE7-1200-4A4C-05A1-E00B2BDB89C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779667" y="4539600"/>
            <a:ext cx="914400" cy="914400"/>
          </a:xfrm>
          <a:prstGeom prst="rect">
            <a:avLst/>
          </a:prstGeom>
        </p:spPr>
      </p:pic>
      <p:pic>
        <p:nvPicPr>
          <p:cNvPr id="54" name="Grafik 53" descr="Muskulöser Arm Silhouette">
            <a:extLst>
              <a:ext uri="{FF2B5EF4-FFF2-40B4-BE49-F238E27FC236}">
                <a16:creationId xmlns:a16="http://schemas.microsoft.com/office/drawing/2014/main" id="{8A0DB268-08D9-79FB-C4EE-FDE5C571CB5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398927" y="2372034"/>
            <a:ext cx="914400" cy="914400"/>
          </a:xfrm>
          <a:prstGeom prst="rect">
            <a:avLst/>
          </a:prstGeom>
        </p:spPr>
      </p:pic>
      <p:pic>
        <p:nvPicPr>
          <p:cNvPr id="56" name="Grafik 55" descr="Nase Silhouette">
            <a:extLst>
              <a:ext uri="{FF2B5EF4-FFF2-40B4-BE49-F238E27FC236}">
                <a16:creationId xmlns:a16="http://schemas.microsoft.com/office/drawing/2014/main" id="{9CCB7FC4-203F-9F69-0A4B-881129E18E4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998963" y="5821800"/>
            <a:ext cx="914400" cy="914400"/>
          </a:xfrm>
          <a:prstGeom prst="rect">
            <a:avLst/>
          </a:prstGeom>
        </p:spPr>
      </p:pic>
      <p:pic>
        <p:nvPicPr>
          <p:cNvPr id="58" name="Grafik 57" descr="Skelett mit einfarbiger Füllung">
            <a:extLst>
              <a:ext uri="{FF2B5EF4-FFF2-40B4-BE49-F238E27FC236}">
                <a16:creationId xmlns:a16="http://schemas.microsoft.com/office/drawing/2014/main" id="{91D40F83-B98A-10E2-FF0E-ADED5A44AE0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470073" y="4897545"/>
            <a:ext cx="914400" cy="914400"/>
          </a:xfrm>
          <a:prstGeom prst="rect">
            <a:avLst/>
          </a:prstGeom>
        </p:spPr>
      </p:pic>
      <p:pic>
        <p:nvPicPr>
          <p:cNvPr id="60" name="Grafik 59" descr="Zunge Silhouette">
            <a:extLst>
              <a:ext uri="{FF2B5EF4-FFF2-40B4-BE49-F238E27FC236}">
                <a16:creationId xmlns:a16="http://schemas.microsoft.com/office/drawing/2014/main" id="{8F975DC4-313F-6AA2-0891-C068152648F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534473" y="9580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27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059AB44-33E3-0ACC-D2F8-D2D262D0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187" y="4671440"/>
            <a:ext cx="3139258" cy="179386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4CFCA9B-1C48-5FEE-BD99-557466B96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3" y="2484957"/>
            <a:ext cx="3139257" cy="17938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13CA04-7008-3AA6-64CB-A4AA75027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418" y="4710476"/>
            <a:ext cx="3139257" cy="179386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8DB7032-80ED-17C0-8F04-BE4E2623E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1" y="371626"/>
            <a:ext cx="3139257" cy="17938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D5426D5-EAD4-6362-5AF0-8C12B7843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92" y="392698"/>
            <a:ext cx="3139257" cy="17938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2E57A4B-0034-70CA-58F8-0A143EAFF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92" y="2525266"/>
            <a:ext cx="3163065" cy="180746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10D5A43-C982-8E0E-70DD-EDE2940E6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1" y="2525266"/>
            <a:ext cx="3139257" cy="1793861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30A4DE3-72C1-1DB2-4550-11EF8EB65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0" y="4692513"/>
            <a:ext cx="3139257" cy="179386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22946A7-9777-D86C-5B3F-2459E92835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1" y="371627"/>
            <a:ext cx="3139257" cy="179386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F25E3B1-057F-BCF3-B225-531CF0D8F479}"/>
              </a:ext>
            </a:extLst>
          </p:cNvPr>
          <p:cNvSpPr txBox="1"/>
          <p:nvPr/>
        </p:nvSpPr>
        <p:spPr>
          <a:xfrm>
            <a:off x="458648" y="2186558"/>
            <a:ext cx="11262795" cy="47089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200" dirty="0"/>
              <a:t>Getting started			          Sensors				                       Actuators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Electricity in Robotics			          Communication			                       Assemble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Drive				          Transition to Drone 			                        Outlook			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41450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03F13-D331-2D4F-7A05-DBDC3B19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89" y="64489"/>
            <a:ext cx="4227576" cy="721424"/>
          </a:xfrm>
        </p:spPr>
        <p:txBody>
          <a:bodyPr>
            <a:normAutofit/>
          </a:bodyPr>
          <a:lstStyle/>
          <a:p>
            <a:r>
              <a:rPr lang="en-US" sz="3200" dirty="0"/>
              <a:t>Day one</a:t>
            </a:r>
            <a:endParaRPr lang="en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DE420-AD8F-12A8-F952-6B90A63C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832" y="785913"/>
            <a:ext cx="6678168" cy="5838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Getting started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Arduino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Breadboards, LED’s etc.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Sensors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Inertial Measurement Unit – MPU6050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ToF</a:t>
            </a:r>
            <a:r>
              <a:rPr lang="en-US" dirty="0"/>
              <a:t> – VL0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Actuators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Motor driver – L298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Gearmotors – N20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A2B3547-F43A-9754-34B5-B543DDE49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7" y="2762122"/>
            <a:ext cx="3139257" cy="179386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5EDF9A-A298-5418-DCD0-79DE3618E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6" y="4738331"/>
            <a:ext cx="3139257" cy="179386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FDED5F4-FAEC-36FA-A0D7-323C15090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9" y="785913"/>
            <a:ext cx="3139257" cy="17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3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03F13-D331-2D4F-7A05-DBDC3B19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89" y="64489"/>
            <a:ext cx="4227576" cy="721424"/>
          </a:xfrm>
        </p:spPr>
        <p:txBody>
          <a:bodyPr>
            <a:normAutofit/>
          </a:bodyPr>
          <a:lstStyle/>
          <a:p>
            <a:r>
              <a:rPr lang="en-US" sz="3200" dirty="0"/>
              <a:t>Day two</a:t>
            </a:r>
            <a:endParaRPr lang="en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DE420-AD8F-12A8-F952-6B90A63C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832" y="785913"/>
            <a:ext cx="6678168" cy="5838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Electricity in Robotics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Terms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Precautions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Applications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Communication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Protocols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Nrf24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Remote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Assembly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Putting everything together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D419035-FA4B-A1CF-80B8-853B3BE7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0" y="764086"/>
            <a:ext cx="3139257" cy="17938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3933FA-A09A-332A-A7EF-8EDB31F25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5" y="4758149"/>
            <a:ext cx="3163065" cy="18074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7E58F0-0123-8927-D63E-6F152ACAB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0" y="2808213"/>
            <a:ext cx="3139257" cy="17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36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B03F13-D331-2D4F-7A05-DBDC3B19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89" y="64489"/>
            <a:ext cx="4227576" cy="721424"/>
          </a:xfrm>
        </p:spPr>
        <p:txBody>
          <a:bodyPr>
            <a:normAutofit/>
          </a:bodyPr>
          <a:lstStyle/>
          <a:p>
            <a:r>
              <a:rPr lang="en-US" sz="3200" dirty="0"/>
              <a:t>Day three</a:t>
            </a:r>
            <a:endParaRPr lang="en-DE" sz="32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DE420-AD8F-12A8-F952-6B90A63C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8832" y="785913"/>
            <a:ext cx="6678168" cy="5838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Driving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Ready?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Go!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Transition to drone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Comparison ground to air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UAV components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Outlook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What’s next?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6D9A6612-97BC-B07F-005E-E3AE9E0E5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7" y="4933345"/>
            <a:ext cx="3139258" cy="179386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6B61007-A7A9-2494-9837-0C9758428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8" y="2915792"/>
            <a:ext cx="3139257" cy="179386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F7592F-AACF-4F34-35B8-510EFA383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9" y="898239"/>
            <a:ext cx="3139257" cy="17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76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2C17E9-78F1-3187-7BDF-A2A296BB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the lessons work?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AB29B-F4C3-6388-32D0-975170148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Accompanying Website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https://bwesse.github.io/robo_workshop.github.io/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Five robots - Five teams</a:t>
            </a:r>
          </a:p>
          <a:p>
            <a:r>
              <a:rPr lang="en-US" dirty="0"/>
              <a:t>New components in each lesson</a:t>
            </a:r>
          </a:p>
          <a:p>
            <a:r>
              <a:rPr lang="en-US" dirty="0"/>
              <a:t>Tasks </a:t>
            </a:r>
          </a:p>
          <a:p>
            <a:pPr lvl="1"/>
            <a:r>
              <a:rPr lang="en-US" dirty="0"/>
              <a:t>Starting – Intermediate – Advanced</a:t>
            </a:r>
          </a:p>
          <a:p>
            <a:r>
              <a:rPr lang="en-US" dirty="0"/>
              <a:t>Ask Questions &amp; help each other</a:t>
            </a:r>
          </a:p>
          <a:p>
            <a:r>
              <a:rPr lang="en-US" dirty="0"/>
              <a:t>Discussion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Grafik 3" descr="Benutzer Silhouette">
            <a:extLst>
              <a:ext uri="{FF2B5EF4-FFF2-40B4-BE49-F238E27FC236}">
                <a16:creationId xmlns:a16="http://schemas.microsoft.com/office/drawing/2014/main" id="{D9D4B911-5E48-8AB4-9826-009233030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4672" y="2845728"/>
            <a:ext cx="914400" cy="914400"/>
          </a:xfrm>
          <a:prstGeom prst="rect">
            <a:avLst/>
          </a:prstGeom>
        </p:spPr>
      </p:pic>
      <p:pic>
        <p:nvPicPr>
          <p:cNvPr id="5" name="Grafik 4" descr="Schlägel und Eisen Silhouette">
            <a:extLst>
              <a:ext uri="{FF2B5EF4-FFF2-40B4-BE49-F238E27FC236}">
                <a16:creationId xmlns:a16="http://schemas.microsoft.com/office/drawing/2014/main" id="{62E315DE-5FE4-03A0-EAD6-EF305E8A3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1276" y="3529584"/>
            <a:ext cx="760896" cy="760896"/>
          </a:xfrm>
          <a:prstGeom prst="rect">
            <a:avLst/>
          </a:prstGeom>
        </p:spPr>
      </p:pic>
      <p:pic>
        <p:nvPicPr>
          <p:cNvPr id="7" name="Grafik 6" descr="Programmiererin Silhouette">
            <a:extLst>
              <a:ext uri="{FF2B5EF4-FFF2-40B4-BE49-F238E27FC236}">
                <a16:creationId xmlns:a16="http://schemas.microsoft.com/office/drawing/2014/main" id="{A328ABC9-D57D-0684-809A-12708C067A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81723" y="4290480"/>
            <a:ext cx="760897" cy="760897"/>
          </a:xfrm>
          <a:prstGeom prst="rect">
            <a:avLst/>
          </a:prstGeom>
        </p:spPr>
      </p:pic>
      <p:pic>
        <p:nvPicPr>
          <p:cNvPr id="9" name="Grafik 8" descr="Gruppenbrainstorming Silhouette">
            <a:extLst>
              <a:ext uri="{FF2B5EF4-FFF2-40B4-BE49-F238E27FC236}">
                <a16:creationId xmlns:a16="http://schemas.microsoft.com/office/drawing/2014/main" id="{949D9CFB-7E1B-C92F-FAF6-3F2FD489B3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9152" y="53354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AB72E-A4EF-B863-EEDE-ECF212AFD1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Robotics Workshop</a:t>
            </a:r>
            <a:endParaRPr lang="en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350CAB1-5B3B-78DA-BE4E-EEB834F9B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July 2024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19729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D4FCC-9E50-44F2-0865-CC29848F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DE" dirty="0"/>
          </a:p>
        </p:txBody>
      </p:sp>
      <p:pic>
        <p:nvPicPr>
          <p:cNvPr id="5" name="Inhaltsplatzhalter 4" descr="Fragen Silhouette">
            <a:extLst>
              <a:ext uri="{FF2B5EF4-FFF2-40B4-BE49-F238E27FC236}">
                <a16:creationId xmlns:a16="http://schemas.microsoft.com/office/drawing/2014/main" id="{955A5CBE-1A32-8BDD-E155-1415788F6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9392" y="1690688"/>
            <a:ext cx="3633216" cy="3633216"/>
          </a:xfrm>
        </p:spPr>
      </p:pic>
    </p:spTree>
    <p:extLst>
      <p:ext uri="{BB962C8B-B14F-4D97-AF65-F5344CB8AC3E}">
        <p14:creationId xmlns:p14="http://schemas.microsoft.com/office/powerpoint/2010/main" val="1201850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FB45D-8CB1-65B4-7864-A4F06EC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8811FE-BE21-8BE7-69D9-16A85ED0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48DE39-E4E4-FF07-5180-E53D8B3E8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54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DDF14-E7A2-95AC-4834-8D65E4966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511BFA-9EF3-FCCE-6AA8-E10CA478E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5531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D7409-6345-A98B-815B-B4E75AE2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Nano</a:t>
            </a:r>
            <a:endParaRPr lang="en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9895A-50A8-D75A-212B-E27AD1428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113" y="733106"/>
            <a:ext cx="3033015" cy="228070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449DFCFA-871D-6968-B71D-BAAED88836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33525" y="985838"/>
            <a:ext cx="912495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ABAEAB2-1B37-EC32-8BAC-A88D174ADC75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719646" y="1773557"/>
            <a:ext cx="10515600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Popular microcontroller</a:t>
            </a:r>
          </a:p>
          <a:p>
            <a:r>
              <a:rPr lang="en-US" dirty="0"/>
              <a:t>Acts as the brain</a:t>
            </a:r>
          </a:p>
          <a:p>
            <a:r>
              <a:rPr lang="en-US" dirty="0"/>
              <a:t>Executes flashed program on repeat</a:t>
            </a:r>
          </a:p>
          <a:p>
            <a:r>
              <a:rPr lang="en-US" dirty="0"/>
              <a:t>36 kilo bytes internal storage </a:t>
            </a:r>
          </a:p>
          <a:p>
            <a:r>
              <a:rPr lang="en-US" dirty="0"/>
              <a:t>General Purpose Input Output (GPIO) pins for connection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81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37550-4EF7-806B-3B84-2A095809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CECF7A-6DEC-B1D1-D050-14FA9AFC3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4E98E4E-1D67-EC7C-A57D-9B7269E2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74"/>
            <a:ext cx="12192000" cy="653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5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8DAA8D-07CB-398B-BC8D-7F1DE04C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tell the controller what to do?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E1BE23-1B62-F997-1302-31EABE141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815808-DBA1-8C24-E991-A562BB4A6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17" y="2699066"/>
            <a:ext cx="3033015" cy="228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5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B6798-4165-8F3E-7FD4-CDC2DB78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IDE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4D4E5E-78E0-3DF1-E367-8F5C202E0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50AB7BA-D942-66A9-8E68-7EB2D4AB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772"/>
            <a:ext cx="12192000" cy="49492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1D54F9C-2BAD-35B7-FC2E-AEE10CEECF92}"/>
              </a:ext>
            </a:extLst>
          </p:cNvPr>
          <p:cNvSpPr txBox="1"/>
          <p:nvPr/>
        </p:nvSpPr>
        <p:spPr>
          <a:xfrm>
            <a:off x="838200" y="13472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https://www.arduino.cc/en/software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C665A47D-6CBD-3C93-1075-D8312AE850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1882877"/>
            <a:ext cx="1698523" cy="169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C481E4E-FAE2-43A1-AC52-B3D478C21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977" y="448734"/>
            <a:ext cx="1083183" cy="108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3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33E93-7D16-A656-6FFF-765503C2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" y="-407701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Open Arduino -&gt; file -&gt; Examples -&gt; 01.Basics -&gt; Blink</a:t>
            </a:r>
            <a:endParaRPr lang="en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0556F2-93CA-C41D-A178-A0CD7F472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4EA874-CECA-49A8-E02A-9CA04E14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337"/>
            <a:ext cx="12192000" cy="635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63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18C1893-E3B9-1523-77AA-27FA754DA6A3}"/>
              </a:ext>
            </a:extLst>
          </p:cNvPr>
          <p:cNvSpPr txBox="1">
            <a:spLocks/>
          </p:cNvSpPr>
          <p:nvPr/>
        </p:nvSpPr>
        <p:spPr>
          <a:xfrm>
            <a:off x="109728" y="-4077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…-&gt; Blink -&gt; connect Arduino Nano to </a:t>
            </a:r>
            <a:r>
              <a:rPr lang="en-US" sz="2000" dirty="0" err="1"/>
              <a:t>Usb</a:t>
            </a:r>
            <a:r>
              <a:rPr lang="en-US" sz="2000" dirty="0"/>
              <a:t> -&gt; select board -&gt; tools -&gt; old bootloader </a:t>
            </a:r>
            <a:endParaRPr lang="en-DE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60997-F4F7-5F65-FCC6-30664EFF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" y="676656"/>
            <a:ext cx="3639058" cy="130510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1165A51-9CEF-559E-581A-65044CDB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889" y="755622"/>
            <a:ext cx="7105111" cy="57183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570ED47-10EC-CD6C-CCF4-7621E15EC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" y="2238615"/>
            <a:ext cx="4757531" cy="275234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43B5EE0-5C0B-18C8-0D10-CCF4F53960AC}"/>
              </a:ext>
            </a:extLst>
          </p:cNvPr>
          <p:cNvCxnSpPr>
            <a:cxnSpLocks/>
          </p:cNvCxnSpPr>
          <p:nvPr/>
        </p:nvCxnSpPr>
        <p:spPr>
          <a:xfrm>
            <a:off x="4105656" y="1329209"/>
            <a:ext cx="796350" cy="115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59A46D1-8F0A-E097-EC5F-FCB8FF1FD943}"/>
              </a:ext>
            </a:extLst>
          </p:cNvPr>
          <p:cNvCxnSpPr>
            <a:cxnSpLocks/>
          </p:cNvCxnSpPr>
          <p:nvPr/>
        </p:nvCxnSpPr>
        <p:spPr>
          <a:xfrm flipH="1">
            <a:off x="4495509" y="1842246"/>
            <a:ext cx="441138" cy="267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579FB36-EBA7-B36F-559F-EEFB916055D3}"/>
              </a:ext>
            </a:extLst>
          </p:cNvPr>
          <p:cNvCxnSpPr>
            <a:cxnSpLocks/>
          </p:cNvCxnSpPr>
          <p:nvPr/>
        </p:nvCxnSpPr>
        <p:spPr>
          <a:xfrm flipH="1">
            <a:off x="9807060" y="3124340"/>
            <a:ext cx="441138" cy="267943"/>
          </a:xfrm>
          <a:prstGeom prst="straightConnector1">
            <a:avLst/>
          </a:prstGeom>
          <a:ln>
            <a:solidFill>
              <a:srgbClr val="E5F4F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BF4BC64-F0F9-B60C-88F8-2BC98A700000}"/>
              </a:ext>
            </a:extLst>
          </p:cNvPr>
          <p:cNvSpPr txBox="1"/>
          <p:nvPr/>
        </p:nvSpPr>
        <p:spPr>
          <a:xfrm>
            <a:off x="10086129" y="2755008"/>
            <a:ext cx="175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Port here</a:t>
            </a:r>
            <a:endParaRPr lang="en-DE" dirty="0">
              <a:solidFill>
                <a:schemeClr val="bg1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9A5FB8C-42B9-8B80-392A-F1486C5AB182}"/>
              </a:ext>
            </a:extLst>
          </p:cNvPr>
          <p:cNvCxnSpPr>
            <a:cxnSpLocks/>
          </p:cNvCxnSpPr>
          <p:nvPr/>
        </p:nvCxnSpPr>
        <p:spPr>
          <a:xfrm>
            <a:off x="5854012" y="2410294"/>
            <a:ext cx="829875" cy="774295"/>
          </a:xfrm>
          <a:prstGeom prst="straightConnector1">
            <a:avLst/>
          </a:prstGeom>
          <a:ln>
            <a:solidFill>
              <a:srgbClr val="E5F4F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F73D26D7-C050-B2BF-6083-EC3B88FDF8E4}"/>
              </a:ext>
            </a:extLst>
          </p:cNvPr>
          <p:cNvSpPr txBox="1"/>
          <p:nvPr/>
        </p:nvSpPr>
        <p:spPr>
          <a:xfrm>
            <a:off x="5691942" y="2040962"/>
            <a:ext cx="301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for Arduino nano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EBC38C-8A6C-13F7-8984-40250C677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" y="5467581"/>
            <a:ext cx="4134427" cy="1190791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31BC786-D05E-A559-D9F4-07A970833448}"/>
              </a:ext>
            </a:extLst>
          </p:cNvPr>
          <p:cNvCxnSpPr>
            <a:cxnSpLocks/>
          </p:cNvCxnSpPr>
          <p:nvPr/>
        </p:nvCxnSpPr>
        <p:spPr>
          <a:xfrm>
            <a:off x="2267924" y="5076758"/>
            <a:ext cx="0" cy="305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26F3B6B-06D9-F3DB-DB0C-377E465EDBE2}"/>
              </a:ext>
            </a:extLst>
          </p:cNvPr>
          <p:cNvCxnSpPr>
            <a:cxnSpLocks/>
          </p:cNvCxnSpPr>
          <p:nvPr/>
        </p:nvCxnSpPr>
        <p:spPr>
          <a:xfrm>
            <a:off x="4240168" y="6062864"/>
            <a:ext cx="268012" cy="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ifs">
            <a:extLst>
              <a:ext uri="{FF2B5EF4-FFF2-40B4-BE49-F238E27FC236}">
                <a16:creationId xmlns:a16="http://schemas.microsoft.com/office/drawing/2014/main" id="{7E1656D0-8EBE-EF4F-D943-F6C6B3BC1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045" y="5877099"/>
            <a:ext cx="371530" cy="37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25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4D219-8D96-8D14-CF12-6C3616F4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D5EC3-2AB7-D7DD-130E-6F4B7642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23197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011478-3F67-11E9-2ABB-DA7F9CC3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expectations?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15500D-A252-48BF-AD86-C86F57CB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300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C3F11-1717-9D44-9244-B7FA464E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Print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E2076D-2337-1C7E-E0F6-C41E79130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5572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1BAFC7-2EFE-8F42-A176-5CE405FE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20E22-8088-AE5C-F838-230F6F165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Nano</a:t>
            </a:r>
          </a:p>
          <a:p>
            <a:r>
              <a:rPr lang="en-US" dirty="0"/>
              <a:t>Mini-</a:t>
            </a:r>
            <a:r>
              <a:rPr lang="en-US" dirty="0" err="1"/>
              <a:t>usb</a:t>
            </a:r>
            <a:r>
              <a:rPr lang="en-US" dirty="0"/>
              <a:t>-cable</a:t>
            </a:r>
          </a:p>
          <a:p>
            <a:r>
              <a:rPr lang="en-US" dirty="0"/>
              <a:t>Breadboard</a:t>
            </a:r>
          </a:p>
          <a:p>
            <a:endParaRPr lang="en-US" dirty="0"/>
          </a:p>
          <a:p>
            <a:r>
              <a:rPr lang="en-US" dirty="0"/>
              <a:t>LED’s</a:t>
            </a:r>
          </a:p>
          <a:p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819E90-AF05-9006-DA50-9C8945C5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85" y="262970"/>
            <a:ext cx="3392710" cy="25511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BADC8D2-768E-5705-4F81-DAA54496B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73" y="2443533"/>
            <a:ext cx="2952750" cy="21907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A9FCC4F-1B13-3A1A-C29E-E8336693E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75" y="2014537"/>
            <a:ext cx="4895850" cy="28289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A516DDB-0E76-8879-6346-236E95FC2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34" y="5146072"/>
            <a:ext cx="2938166" cy="159762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FE226BE-ED80-7F47-2BA3-49D77B361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12" y="4043855"/>
            <a:ext cx="1734538" cy="103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33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16559-88EE-5B86-5D27-5565D586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  <a:endParaRPr lang="en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847BCB6-626E-0F0F-AE32-06C6D8F7C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8"/>
          <a:stretch/>
        </p:blipFill>
        <p:spPr>
          <a:xfrm rot="10800000">
            <a:off x="77045" y="2423159"/>
            <a:ext cx="11772606" cy="3785615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0325BBE-9BED-875C-5A7F-B74D5F7C65E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to read wire-grams?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53117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60E4B0-F367-C6F4-0100-709BE1A8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E7677-D26E-A105-F2F1-7975EF549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Questions?</a:t>
            </a:r>
          </a:p>
          <a:p>
            <a:endParaRPr lang="en-US" dirty="0"/>
          </a:p>
          <a:p>
            <a:r>
              <a:rPr lang="en-US" dirty="0"/>
              <a:t>I sure hop not</a:t>
            </a:r>
          </a:p>
          <a:p>
            <a:endParaRPr lang="en-DE" dirty="0"/>
          </a:p>
        </p:txBody>
      </p:sp>
      <p:pic>
        <p:nvPicPr>
          <p:cNvPr id="4" name="Grafik 3" descr="Kundenbewertung Silhouette">
            <a:extLst>
              <a:ext uri="{FF2B5EF4-FFF2-40B4-BE49-F238E27FC236}">
                <a16:creationId xmlns:a16="http://schemas.microsoft.com/office/drawing/2014/main" id="{51268B86-3251-B8FA-A9DC-47E956276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6304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8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C9C0CD3-ED24-A1C6-D4F8-0CD49219C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6C7C0D-44EF-AE5B-2870-F7870F27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Sensors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CEF11B-7FFF-D8DC-2F99-AD7CE190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9475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F765D-9FB8-793C-9094-5652793A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perceive our world?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BD0722-6A37-9BE6-0AA5-F4F02824A1F9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solidFill>
              <a:schemeClr val="tx1"/>
            </a:solidFill>
          </a:ln>
        </p:spPr>
        <p:txBody>
          <a:bodyPr/>
          <a:lstStyle/>
          <a:p>
            <a:endParaRPr lang="en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A1B247B-45C7-DB9B-BA22-C285EC8C5D2C}"/>
              </a:ext>
            </a:extLst>
          </p:cNvPr>
          <p:cNvGrpSpPr/>
          <p:nvPr/>
        </p:nvGrpSpPr>
        <p:grpSpPr>
          <a:xfrm rot="16200000">
            <a:off x="1773936" y="2578608"/>
            <a:ext cx="1682496" cy="1435608"/>
            <a:chOff x="557784" y="2807208"/>
            <a:chExt cx="1682496" cy="1435608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15E2E081-CB97-108F-7734-4B1F5A505FCD}"/>
                </a:ext>
              </a:extLst>
            </p:cNvPr>
            <p:cNvSpPr/>
            <p:nvPr/>
          </p:nvSpPr>
          <p:spPr>
            <a:xfrm>
              <a:off x="557784" y="2807208"/>
              <a:ext cx="1682496" cy="1161288"/>
            </a:xfrm>
            <a:prstGeom prst="trapezoi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41B68568-951A-40CA-E526-CF6D2307768B}"/>
                </a:ext>
              </a:extLst>
            </p:cNvPr>
            <p:cNvSpPr/>
            <p:nvPr/>
          </p:nvSpPr>
          <p:spPr>
            <a:xfrm>
              <a:off x="557784" y="3968496"/>
              <a:ext cx="1682496" cy="2743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CD9BA519-2889-0C13-5161-77EFF014FC24}"/>
              </a:ext>
            </a:extLst>
          </p:cNvPr>
          <p:cNvSpPr/>
          <p:nvPr/>
        </p:nvSpPr>
        <p:spPr>
          <a:xfrm>
            <a:off x="3058667" y="2320225"/>
            <a:ext cx="274321" cy="1143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4353846-4B0F-6741-D980-368F310C4F37}"/>
              </a:ext>
            </a:extLst>
          </p:cNvPr>
          <p:cNvSpPr/>
          <p:nvPr/>
        </p:nvSpPr>
        <p:spPr>
          <a:xfrm>
            <a:off x="3058667" y="4183379"/>
            <a:ext cx="274321" cy="1143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C1342855-D350-0C57-B2CA-A011FBEC5EA3}"/>
              </a:ext>
            </a:extLst>
          </p:cNvPr>
          <p:cNvSpPr/>
          <p:nvPr/>
        </p:nvSpPr>
        <p:spPr>
          <a:xfrm rot="16200000">
            <a:off x="2694559" y="3123150"/>
            <a:ext cx="179577" cy="346520"/>
          </a:xfrm>
          <a:prstGeom prst="downArrow">
            <a:avLst/>
          </a:prstGeom>
          <a:solidFill>
            <a:srgbClr val="E5F4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4148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24AE4-572D-F239-49F9-92FF37C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Measurement Unit</a:t>
            </a:r>
            <a:endParaRPr lang="en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3CC26EA-7F25-0869-307B-8FD5F7CF1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95" y="2037104"/>
            <a:ext cx="4117679" cy="37555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DF899A-A68A-E7C8-D6D4-7FA8B3DBE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4" y="2295524"/>
            <a:ext cx="3848508" cy="26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73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F34AEAA-9631-4CEC-7889-0D4C5ED14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157163"/>
            <a:ext cx="3067050" cy="30670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4FE7475-7F97-9C49-15CE-681BEAE2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Flight</a:t>
            </a:r>
            <a:endParaRPr lang="en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0AE0EBE-E6E9-A4A0-CFE3-9124CEB15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47" y="2447925"/>
            <a:ext cx="8754977" cy="3465512"/>
          </a:xfrm>
        </p:spPr>
      </p:pic>
    </p:spTree>
    <p:extLst>
      <p:ext uri="{BB962C8B-B14F-4D97-AF65-F5344CB8AC3E}">
        <p14:creationId xmlns:p14="http://schemas.microsoft.com/office/powerpoint/2010/main" val="2598642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0E579-88B6-480E-8627-B97DD383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  <a:endParaRPr lang="en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D113087-BE10-DA91-8478-1A30F1CBC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1" y="1753696"/>
            <a:ext cx="2966977" cy="218458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D5B1672-3174-7A0C-EABD-87A05EE8A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1" y="4001293"/>
            <a:ext cx="2966977" cy="22252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E6FD49-B823-7AA2-A7AC-93DBD9B88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35" y="3909844"/>
            <a:ext cx="3139712" cy="240812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D0259EA-FCFB-E8D2-BE51-16533D18D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111" y="1324048"/>
            <a:ext cx="3860311" cy="25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07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A3EC9-CE1D-F04E-57AA-EA2ABD19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92CB49-9E60-E485-113A-F9C7AB1EA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</a:t>
            </a:r>
            <a:r>
              <a:rPr lang="en-US" dirty="0" err="1"/>
              <a:t>ToF</a:t>
            </a:r>
            <a:r>
              <a:rPr lang="en-US" dirty="0"/>
              <a:t> sensor to measure distances</a:t>
            </a:r>
          </a:p>
          <a:p>
            <a:endParaRPr lang="en-US" dirty="0"/>
          </a:p>
          <a:p>
            <a:r>
              <a:rPr lang="en-US" dirty="0"/>
              <a:t>Use an IMU to measure acceleration in x, y, z and rotation roll, pitch, yaw</a:t>
            </a:r>
            <a:endParaRPr lang="en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61E234-FF36-E094-A61D-DD52AACF9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8" y="4001294"/>
            <a:ext cx="2190902" cy="2190902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F6D925-E276-62DD-44E3-52344833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20" y="4193953"/>
            <a:ext cx="1959566" cy="17872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72BE88-AC67-2211-3DD2-C60DE8FC5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68" y="4402036"/>
            <a:ext cx="1823319" cy="13710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972B80-CA0C-953B-1A8E-8FB1B0DF8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22" y="4092474"/>
            <a:ext cx="2682419" cy="199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2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C0886-6D3C-3F60-9B6A-6E7752AD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71AB1-4092-1EBD-8915-AD3F2694D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9394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65C55-9A15-4791-8611-C6E34A6A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FDD443-8AFA-76E9-C9D5-0A2EF3218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49F26FF-3163-3500-21F2-C1D4CC929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98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26884-430A-4AA0-FFA0-2A9AD57C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3D6B3DB-B89E-FFCC-CB7B-C1F65F3AF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72" y="1825625"/>
            <a:ext cx="5222455" cy="4351338"/>
          </a:xfrm>
        </p:spPr>
      </p:pic>
    </p:spTree>
    <p:extLst>
      <p:ext uri="{BB962C8B-B14F-4D97-AF65-F5344CB8AC3E}">
        <p14:creationId xmlns:p14="http://schemas.microsoft.com/office/powerpoint/2010/main" val="895323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A9A89-4FB6-A237-3E9A-A52E150D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991F3C7-E2CB-C2B0-2F0B-6FC0ECB9D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80" y="2543174"/>
            <a:ext cx="2938463" cy="293846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C264833-FECB-D516-A1FD-C9C5B3C84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743200"/>
            <a:ext cx="30670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4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0E579-88B6-480E-8627-B97DD383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  <a:endParaRPr lang="en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DCBA8A3-78A9-4C0C-2A0C-49FBCBF3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96" y="2020545"/>
            <a:ext cx="6543607" cy="4247248"/>
          </a:xfrm>
        </p:spPr>
      </p:pic>
    </p:spTree>
    <p:extLst>
      <p:ext uri="{BB962C8B-B14F-4D97-AF65-F5344CB8AC3E}">
        <p14:creationId xmlns:p14="http://schemas.microsoft.com/office/powerpoint/2010/main" val="2246304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EC182-08E7-62C3-5B97-EC5290B73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4D221B-23D9-4E00-A5B7-7726D2B7E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0881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FCC05-084D-1B4C-A682-855947B88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communicate?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AC5DDF-C19D-D1A9-C26B-D0F995C03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3663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7A961-3D71-1024-9719-6EA89C149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NRF24</a:t>
            </a:r>
            <a:endParaRPr lang="en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5F27952-643E-520C-1BE3-D32B03BF5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37" y="1825625"/>
            <a:ext cx="9409525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F250AB-2CF7-80C0-C475-BC1FFCDC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1190625"/>
            <a:ext cx="446582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3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30CD00-CD1F-C58A-3089-DCA2CC43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endParaRPr lang="en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3AA438-EC58-5C82-3E7B-FD1AEAEE8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7" y="2141537"/>
            <a:ext cx="4330845" cy="4351338"/>
          </a:xfrm>
        </p:spPr>
      </p:pic>
    </p:spTree>
    <p:extLst>
      <p:ext uri="{BB962C8B-B14F-4D97-AF65-F5344CB8AC3E}">
        <p14:creationId xmlns:p14="http://schemas.microsoft.com/office/powerpoint/2010/main" val="4067883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5D738-0257-8BB2-1F67-E9F1EB6B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211B3D-ABB0-795B-4389-A34F7B748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8261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9C15F-1DA6-E127-39DF-636FFB1A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4E83B-C196-C1A4-412A-1D76D23A8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3115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A5B86-4DE5-CE2B-1814-A3DB235F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785E07-EB92-E225-5432-5A97E870D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 Wesse </a:t>
            </a:r>
          </a:p>
          <a:p>
            <a:r>
              <a:rPr lang="en-US" dirty="0"/>
              <a:t>Student at Alpen Andria Universität - Austria</a:t>
            </a:r>
          </a:p>
          <a:p>
            <a:r>
              <a:rPr lang="en-US" dirty="0"/>
              <a:t>Robotics and Artificial Intelligence</a:t>
            </a:r>
          </a:p>
          <a:p>
            <a:r>
              <a:rPr lang="en-US" dirty="0"/>
              <a:t>NATO project member</a:t>
            </a:r>
          </a:p>
          <a:p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0480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C03B2FC-B688-6F7D-4412-522A982C6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66" y="459071"/>
            <a:ext cx="8325134" cy="660847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0FB46438-6FFE-7840-4338-08A89528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Receiver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39413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F3915-CD1B-5C97-973D-00DD1CC8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Transmitter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0C0EF-577E-D8AC-C616-03E2473DF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AFE5CEC9-00C1-A87A-47DA-F4B402F18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6" y="175303"/>
            <a:ext cx="4791074" cy="668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56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6A4B2-AB44-4240-CFB5-C99E1D90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E8E8F0-15F0-117E-53C4-5E51DD0F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3235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C4D6E-873B-0417-7B7C-F1A5F18B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EC7CC-7C44-F90A-0774-0068D9192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8896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47511-5E7A-8852-2CC6-58353173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588714-9361-16AF-9D82-D70327EDE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463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32459-8635-3E10-10DD-80B237E8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32B1C0-F621-848D-7905-48E1E0FA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82253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CA2DC-575D-C23C-B400-007CA442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next?</a:t>
            </a:r>
            <a:endParaRPr lang="en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2E1AC686-1DF6-EBE4-1A28-6BA420F3BD95}"/>
              </a:ext>
            </a:extLst>
          </p:cNvPr>
          <p:cNvSpPr/>
          <p:nvPr/>
        </p:nvSpPr>
        <p:spPr>
          <a:xfrm>
            <a:off x="6342109" y="1645251"/>
            <a:ext cx="1969269" cy="2320925"/>
          </a:xfrm>
          <a:custGeom>
            <a:avLst/>
            <a:gdLst>
              <a:gd name="connsiteX0" fmla="*/ 210993 w 1969269"/>
              <a:gd name="connsiteY0" fmla="*/ 1265959 h 2320925"/>
              <a:gd name="connsiteX1" fmla="*/ 984635 w 1969269"/>
              <a:gd name="connsiteY1" fmla="*/ 492317 h 2320925"/>
              <a:gd name="connsiteX2" fmla="*/ 1758277 w 1969269"/>
              <a:gd name="connsiteY2" fmla="*/ 1265959 h 2320925"/>
              <a:gd name="connsiteX3" fmla="*/ 984635 w 1969269"/>
              <a:gd name="connsiteY3" fmla="*/ 2039601 h 2320925"/>
              <a:gd name="connsiteX4" fmla="*/ 210993 w 1969269"/>
              <a:gd name="connsiteY4" fmla="*/ 1265959 h 2320925"/>
              <a:gd name="connsiteX5" fmla="*/ 1054966 w 1969269"/>
              <a:gd name="connsiteY5" fmla="*/ 284841 h 2320925"/>
              <a:gd name="connsiteX6" fmla="*/ 1054966 w 1969269"/>
              <a:gd name="connsiteY6" fmla="*/ 140662 h 2320925"/>
              <a:gd name="connsiteX7" fmla="*/ 1195628 w 1969269"/>
              <a:gd name="connsiteY7" fmla="*/ 140662 h 2320925"/>
              <a:gd name="connsiteX8" fmla="*/ 1265959 w 1969269"/>
              <a:gd name="connsiteY8" fmla="*/ 70331 h 2320925"/>
              <a:gd name="connsiteX9" fmla="*/ 1195628 w 1969269"/>
              <a:gd name="connsiteY9" fmla="*/ 0 h 2320925"/>
              <a:gd name="connsiteX10" fmla="*/ 773642 w 1969269"/>
              <a:gd name="connsiteY10" fmla="*/ 0 h 2320925"/>
              <a:gd name="connsiteX11" fmla="*/ 703311 w 1969269"/>
              <a:gd name="connsiteY11" fmla="*/ 70331 h 2320925"/>
              <a:gd name="connsiteX12" fmla="*/ 773642 w 1969269"/>
              <a:gd name="connsiteY12" fmla="*/ 140662 h 2320925"/>
              <a:gd name="connsiteX13" fmla="*/ 914304 w 1969269"/>
              <a:gd name="connsiteY13" fmla="*/ 140662 h 2320925"/>
              <a:gd name="connsiteX14" fmla="*/ 914304 w 1969269"/>
              <a:gd name="connsiteY14" fmla="*/ 284841 h 2320925"/>
              <a:gd name="connsiteX15" fmla="*/ 0 w 1969269"/>
              <a:gd name="connsiteY15" fmla="*/ 1265959 h 2320925"/>
              <a:gd name="connsiteX16" fmla="*/ 281324 w 1969269"/>
              <a:gd name="connsiteY16" fmla="*/ 1955204 h 2320925"/>
              <a:gd name="connsiteX17" fmla="*/ 147695 w 1969269"/>
              <a:gd name="connsiteY17" fmla="*/ 2218945 h 2320925"/>
              <a:gd name="connsiteX18" fmla="*/ 179344 w 1969269"/>
              <a:gd name="connsiteY18" fmla="*/ 2313892 h 2320925"/>
              <a:gd name="connsiteX19" fmla="*/ 210993 w 1969269"/>
              <a:gd name="connsiteY19" fmla="*/ 2320925 h 2320925"/>
              <a:gd name="connsiteX20" fmla="*/ 274291 w 1969269"/>
              <a:gd name="connsiteY20" fmla="*/ 2282243 h 2320925"/>
              <a:gd name="connsiteX21" fmla="*/ 390337 w 1969269"/>
              <a:gd name="connsiteY21" fmla="*/ 2050151 h 2320925"/>
              <a:gd name="connsiteX22" fmla="*/ 984635 w 1969269"/>
              <a:gd name="connsiteY22" fmla="*/ 2250594 h 2320925"/>
              <a:gd name="connsiteX23" fmla="*/ 1578932 w 1969269"/>
              <a:gd name="connsiteY23" fmla="*/ 2050151 h 2320925"/>
              <a:gd name="connsiteX24" fmla="*/ 1694979 w 1969269"/>
              <a:gd name="connsiteY24" fmla="*/ 2282243 h 2320925"/>
              <a:gd name="connsiteX25" fmla="*/ 1758277 w 1969269"/>
              <a:gd name="connsiteY25" fmla="*/ 2320925 h 2320925"/>
              <a:gd name="connsiteX26" fmla="*/ 1789926 w 1969269"/>
              <a:gd name="connsiteY26" fmla="*/ 2313892 h 2320925"/>
              <a:gd name="connsiteX27" fmla="*/ 1821575 w 1969269"/>
              <a:gd name="connsiteY27" fmla="*/ 2218945 h 2320925"/>
              <a:gd name="connsiteX28" fmla="*/ 1687946 w 1969269"/>
              <a:gd name="connsiteY28" fmla="*/ 1955204 h 2320925"/>
              <a:gd name="connsiteX29" fmla="*/ 1969270 w 1969269"/>
              <a:gd name="connsiteY29" fmla="*/ 1265959 h 2320925"/>
              <a:gd name="connsiteX30" fmla="*/ 1054966 w 1969269"/>
              <a:gd name="connsiteY30" fmla="*/ 284841 h 232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69269" h="2320925">
                <a:moveTo>
                  <a:pt x="210993" y="1265959"/>
                </a:moveTo>
                <a:cubicBezTo>
                  <a:pt x="210993" y="840456"/>
                  <a:pt x="559132" y="492317"/>
                  <a:pt x="984635" y="492317"/>
                </a:cubicBezTo>
                <a:cubicBezTo>
                  <a:pt x="1410138" y="492317"/>
                  <a:pt x="1758277" y="840456"/>
                  <a:pt x="1758277" y="1265959"/>
                </a:cubicBezTo>
                <a:cubicBezTo>
                  <a:pt x="1758277" y="1691462"/>
                  <a:pt x="1410138" y="2039601"/>
                  <a:pt x="984635" y="2039601"/>
                </a:cubicBezTo>
                <a:cubicBezTo>
                  <a:pt x="559132" y="2039601"/>
                  <a:pt x="210993" y="1691462"/>
                  <a:pt x="210993" y="1265959"/>
                </a:cubicBezTo>
                <a:close/>
                <a:moveTo>
                  <a:pt x="1054966" y="284841"/>
                </a:moveTo>
                <a:lnTo>
                  <a:pt x="1054966" y="140662"/>
                </a:lnTo>
                <a:lnTo>
                  <a:pt x="1195628" y="140662"/>
                </a:lnTo>
                <a:cubicBezTo>
                  <a:pt x="1234310" y="140662"/>
                  <a:pt x="1265959" y="109013"/>
                  <a:pt x="1265959" y="70331"/>
                </a:cubicBezTo>
                <a:cubicBezTo>
                  <a:pt x="1265959" y="31649"/>
                  <a:pt x="1234310" y="0"/>
                  <a:pt x="1195628" y="0"/>
                </a:cubicBezTo>
                <a:lnTo>
                  <a:pt x="773642" y="0"/>
                </a:lnTo>
                <a:cubicBezTo>
                  <a:pt x="734960" y="0"/>
                  <a:pt x="703311" y="31649"/>
                  <a:pt x="703311" y="70331"/>
                </a:cubicBezTo>
                <a:cubicBezTo>
                  <a:pt x="703311" y="109013"/>
                  <a:pt x="734960" y="140662"/>
                  <a:pt x="773642" y="140662"/>
                </a:cubicBezTo>
                <a:lnTo>
                  <a:pt x="914304" y="140662"/>
                </a:lnTo>
                <a:lnTo>
                  <a:pt x="914304" y="284841"/>
                </a:lnTo>
                <a:cubicBezTo>
                  <a:pt x="404404" y="320006"/>
                  <a:pt x="0" y="745509"/>
                  <a:pt x="0" y="1265959"/>
                </a:cubicBezTo>
                <a:cubicBezTo>
                  <a:pt x="0" y="1533217"/>
                  <a:pt x="105497" y="1775859"/>
                  <a:pt x="281324" y="1955204"/>
                </a:cubicBezTo>
                <a:lnTo>
                  <a:pt x="147695" y="2218945"/>
                </a:lnTo>
                <a:cubicBezTo>
                  <a:pt x="130112" y="2254111"/>
                  <a:pt x="144179" y="2296309"/>
                  <a:pt x="179344" y="2313892"/>
                </a:cubicBezTo>
                <a:cubicBezTo>
                  <a:pt x="189894" y="2317409"/>
                  <a:pt x="200444" y="2320925"/>
                  <a:pt x="210993" y="2320925"/>
                </a:cubicBezTo>
                <a:cubicBezTo>
                  <a:pt x="235609" y="2320925"/>
                  <a:pt x="260225" y="2306859"/>
                  <a:pt x="274291" y="2282243"/>
                </a:cubicBezTo>
                <a:lnTo>
                  <a:pt x="390337" y="2050151"/>
                </a:lnTo>
                <a:cubicBezTo>
                  <a:pt x="555615" y="2176747"/>
                  <a:pt x="759575" y="2250594"/>
                  <a:pt x="984635" y="2250594"/>
                </a:cubicBezTo>
                <a:cubicBezTo>
                  <a:pt x="1209694" y="2250594"/>
                  <a:pt x="1413654" y="2176747"/>
                  <a:pt x="1578932" y="2050151"/>
                </a:cubicBezTo>
                <a:lnTo>
                  <a:pt x="1694979" y="2282243"/>
                </a:lnTo>
                <a:cubicBezTo>
                  <a:pt x="1709045" y="2306859"/>
                  <a:pt x="1733661" y="2320925"/>
                  <a:pt x="1758277" y="2320925"/>
                </a:cubicBezTo>
                <a:cubicBezTo>
                  <a:pt x="1768826" y="2320925"/>
                  <a:pt x="1779376" y="2317409"/>
                  <a:pt x="1789926" y="2313892"/>
                </a:cubicBezTo>
                <a:cubicBezTo>
                  <a:pt x="1825091" y="2296309"/>
                  <a:pt x="1839157" y="2254111"/>
                  <a:pt x="1821575" y="2218945"/>
                </a:cubicBezTo>
                <a:lnTo>
                  <a:pt x="1687946" y="1955204"/>
                </a:lnTo>
                <a:cubicBezTo>
                  <a:pt x="1860257" y="1779376"/>
                  <a:pt x="1969270" y="1533217"/>
                  <a:pt x="1969270" y="1265959"/>
                </a:cubicBezTo>
                <a:cubicBezTo>
                  <a:pt x="1969270" y="745509"/>
                  <a:pt x="1564866" y="320006"/>
                  <a:pt x="1054966" y="284841"/>
                </a:cubicBezTo>
                <a:close/>
              </a:path>
            </a:pathLst>
          </a:custGeom>
          <a:solidFill>
            <a:srgbClr val="000000"/>
          </a:solidFill>
          <a:ln w="35123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5D5C4695-71AD-1F3A-B999-1ABCA459580D}"/>
              </a:ext>
            </a:extLst>
          </p:cNvPr>
          <p:cNvSpPr/>
          <p:nvPr/>
        </p:nvSpPr>
        <p:spPr>
          <a:xfrm>
            <a:off x="6764096" y="2348562"/>
            <a:ext cx="632979" cy="632979"/>
          </a:xfrm>
          <a:custGeom>
            <a:avLst/>
            <a:gdLst>
              <a:gd name="connsiteX0" fmla="*/ 492317 w 632979"/>
              <a:gd name="connsiteY0" fmla="*/ 492317 h 632979"/>
              <a:gd name="connsiteX1" fmla="*/ 0 w 632979"/>
              <a:gd name="connsiteY1" fmla="*/ 492317 h 632979"/>
              <a:gd name="connsiteX2" fmla="*/ 0 w 632979"/>
              <a:gd name="connsiteY2" fmla="*/ 632980 h 632979"/>
              <a:gd name="connsiteX3" fmla="*/ 562649 w 632979"/>
              <a:gd name="connsiteY3" fmla="*/ 632980 h 632979"/>
              <a:gd name="connsiteX4" fmla="*/ 632980 w 632979"/>
              <a:gd name="connsiteY4" fmla="*/ 562649 h 632979"/>
              <a:gd name="connsiteX5" fmla="*/ 632980 w 632979"/>
              <a:gd name="connsiteY5" fmla="*/ 0 h 632979"/>
              <a:gd name="connsiteX6" fmla="*/ 492317 w 632979"/>
              <a:gd name="connsiteY6" fmla="*/ 0 h 632979"/>
              <a:gd name="connsiteX7" fmla="*/ 492317 w 632979"/>
              <a:gd name="connsiteY7" fmla="*/ 492317 h 6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2979" h="632979">
                <a:moveTo>
                  <a:pt x="492317" y="492317"/>
                </a:moveTo>
                <a:lnTo>
                  <a:pt x="0" y="492317"/>
                </a:lnTo>
                <a:lnTo>
                  <a:pt x="0" y="632980"/>
                </a:lnTo>
                <a:lnTo>
                  <a:pt x="562649" y="632980"/>
                </a:lnTo>
                <a:cubicBezTo>
                  <a:pt x="601331" y="632980"/>
                  <a:pt x="632980" y="601331"/>
                  <a:pt x="632980" y="562649"/>
                </a:cubicBezTo>
                <a:lnTo>
                  <a:pt x="632980" y="0"/>
                </a:lnTo>
                <a:lnTo>
                  <a:pt x="492317" y="0"/>
                </a:lnTo>
                <a:lnTo>
                  <a:pt x="492317" y="492317"/>
                </a:lnTo>
                <a:close/>
              </a:path>
            </a:pathLst>
          </a:custGeom>
          <a:solidFill>
            <a:srgbClr val="000000"/>
          </a:solidFill>
          <a:ln w="35123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D8683BBB-4F3E-F467-9EA4-FEFBD67CE1F4}"/>
              </a:ext>
            </a:extLst>
          </p:cNvPr>
          <p:cNvSpPr/>
          <p:nvPr/>
        </p:nvSpPr>
        <p:spPr>
          <a:xfrm>
            <a:off x="7783896" y="1599536"/>
            <a:ext cx="714739" cy="713860"/>
          </a:xfrm>
          <a:custGeom>
            <a:avLst/>
            <a:gdLst>
              <a:gd name="connsiteX0" fmla="*/ 675178 w 714739"/>
              <a:gd name="connsiteY0" fmla="*/ 334073 h 713860"/>
              <a:gd name="connsiteX1" fmla="*/ 383304 w 714739"/>
              <a:gd name="connsiteY1" fmla="*/ 42199 h 713860"/>
              <a:gd name="connsiteX2" fmla="*/ 182861 w 714739"/>
              <a:gd name="connsiteY2" fmla="*/ 42199 h 713860"/>
              <a:gd name="connsiteX3" fmla="*/ 0 w 714739"/>
              <a:gd name="connsiteY3" fmla="*/ 221543 h 713860"/>
              <a:gd name="connsiteX4" fmla="*/ 492317 w 714739"/>
              <a:gd name="connsiteY4" fmla="*/ 713860 h 713860"/>
              <a:gd name="connsiteX5" fmla="*/ 675178 w 714739"/>
              <a:gd name="connsiteY5" fmla="*/ 531000 h 713860"/>
              <a:gd name="connsiteX6" fmla="*/ 675178 w 714739"/>
              <a:gd name="connsiteY6" fmla="*/ 334073 h 71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4739" h="713860">
                <a:moveTo>
                  <a:pt x="675178" y="334073"/>
                </a:moveTo>
                <a:lnTo>
                  <a:pt x="383304" y="42199"/>
                </a:lnTo>
                <a:cubicBezTo>
                  <a:pt x="327040" y="-14066"/>
                  <a:pt x="239126" y="-14066"/>
                  <a:pt x="182861" y="42199"/>
                </a:cubicBezTo>
                <a:lnTo>
                  <a:pt x="0" y="221543"/>
                </a:lnTo>
                <a:lnTo>
                  <a:pt x="492317" y="713860"/>
                </a:lnTo>
                <a:lnTo>
                  <a:pt x="675178" y="531000"/>
                </a:lnTo>
                <a:cubicBezTo>
                  <a:pt x="727926" y="478251"/>
                  <a:pt x="727926" y="386821"/>
                  <a:pt x="675178" y="334073"/>
                </a:cubicBezTo>
                <a:close/>
              </a:path>
            </a:pathLst>
          </a:custGeom>
          <a:solidFill>
            <a:srgbClr val="000000"/>
          </a:solidFill>
          <a:ln w="35123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D2A6EEEC-1259-296D-16CE-8F0323B32E44}"/>
              </a:ext>
            </a:extLst>
          </p:cNvPr>
          <p:cNvSpPr/>
          <p:nvPr/>
        </p:nvSpPr>
        <p:spPr>
          <a:xfrm>
            <a:off x="6152215" y="1596019"/>
            <a:ext cx="717376" cy="717376"/>
          </a:xfrm>
          <a:custGeom>
            <a:avLst/>
            <a:gdLst>
              <a:gd name="connsiteX0" fmla="*/ 717377 w 717376"/>
              <a:gd name="connsiteY0" fmla="*/ 225059 h 717376"/>
              <a:gd name="connsiteX1" fmla="*/ 534516 w 717376"/>
              <a:gd name="connsiteY1" fmla="*/ 42199 h 717376"/>
              <a:gd name="connsiteX2" fmla="*/ 334073 w 717376"/>
              <a:gd name="connsiteY2" fmla="*/ 42199 h 717376"/>
              <a:gd name="connsiteX3" fmla="*/ 42199 w 717376"/>
              <a:gd name="connsiteY3" fmla="*/ 334073 h 717376"/>
              <a:gd name="connsiteX4" fmla="*/ 42199 w 717376"/>
              <a:gd name="connsiteY4" fmla="*/ 534516 h 717376"/>
              <a:gd name="connsiteX5" fmla="*/ 225059 w 717376"/>
              <a:gd name="connsiteY5" fmla="*/ 717377 h 717376"/>
              <a:gd name="connsiteX6" fmla="*/ 717377 w 717376"/>
              <a:gd name="connsiteY6" fmla="*/ 225059 h 71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7376" h="717376">
                <a:moveTo>
                  <a:pt x="717377" y="225059"/>
                </a:moveTo>
                <a:lnTo>
                  <a:pt x="534516" y="42199"/>
                </a:lnTo>
                <a:cubicBezTo>
                  <a:pt x="478251" y="-14066"/>
                  <a:pt x="390337" y="-14066"/>
                  <a:pt x="334073" y="42199"/>
                </a:cubicBezTo>
                <a:lnTo>
                  <a:pt x="42199" y="334073"/>
                </a:lnTo>
                <a:cubicBezTo>
                  <a:pt x="-14066" y="390337"/>
                  <a:pt x="-14066" y="478251"/>
                  <a:pt x="42199" y="534516"/>
                </a:cubicBezTo>
                <a:lnTo>
                  <a:pt x="225059" y="717377"/>
                </a:lnTo>
                <a:lnTo>
                  <a:pt x="717377" y="225059"/>
                </a:lnTo>
                <a:close/>
              </a:path>
            </a:pathLst>
          </a:custGeom>
          <a:solidFill>
            <a:srgbClr val="000000"/>
          </a:solidFill>
          <a:ln w="35123" cap="flat">
            <a:noFill/>
            <a:prstDash val="solid"/>
            <a:miter/>
          </a:ln>
        </p:spPr>
        <p:txBody>
          <a:bodyPr rtlCol="0" anchor="ctr"/>
          <a:lstStyle/>
          <a:p>
            <a:endParaRPr lang="en-DE"/>
          </a:p>
        </p:txBody>
      </p:sp>
      <p:sp>
        <p:nvSpPr>
          <p:cNvPr id="13" name="Grafik 11" descr="gezeichnete Figur Silhouette">
            <a:extLst>
              <a:ext uri="{FF2B5EF4-FFF2-40B4-BE49-F238E27FC236}">
                <a16:creationId xmlns:a16="http://schemas.microsoft.com/office/drawing/2014/main" id="{48A37820-FCC4-9083-3811-C18E686950A0}"/>
              </a:ext>
            </a:extLst>
          </p:cNvPr>
          <p:cNvSpPr/>
          <p:nvPr/>
        </p:nvSpPr>
        <p:spPr>
          <a:xfrm>
            <a:off x="592957" y="3747100"/>
            <a:ext cx="1868118" cy="2383706"/>
          </a:xfrm>
          <a:custGeom>
            <a:avLst/>
            <a:gdLst>
              <a:gd name="connsiteX0" fmla="*/ 1671217 w 1868118"/>
              <a:gd name="connsiteY0" fmla="*/ 44215 h 2383706"/>
              <a:gd name="connsiteX1" fmla="*/ 1616811 w 1868118"/>
              <a:gd name="connsiteY1" fmla="*/ 142665 h 2383706"/>
              <a:gd name="connsiteX2" fmla="*/ 1570176 w 1868118"/>
              <a:gd name="connsiteY2" fmla="*/ 165982 h 2383706"/>
              <a:gd name="connsiteX3" fmla="*/ 1419910 w 1868118"/>
              <a:gd name="connsiteY3" fmla="*/ 316249 h 2383706"/>
              <a:gd name="connsiteX4" fmla="*/ 1396593 w 1868118"/>
              <a:gd name="connsiteY4" fmla="*/ 344747 h 2383706"/>
              <a:gd name="connsiteX5" fmla="*/ 1357731 w 1868118"/>
              <a:gd name="connsiteY5" fmla="*/ 396563 h 2383706"/>
              <a:gd name="connsiteX6" fmla="*/ 1342186 w 1868118"/>
              <a:gd name="connsiteY6" fmla="*/ 427653 h 2383706"/>
              <a:gd name="connsiteX7" fmla="*/ 1318869 w 1868118"/>
              <a:gd name="connsiteY7" fmla="*/ 425062 h 2383706"/>
              <a:gd name="connsiteX8" fmla="*/ 1101241 w 1868118"/>
              <a:gd name="connsiteY8" fmla="*/ 438016 h 2383706"/>
              <a:gd name="connsiteX9" fmla="*/ 969111 w 1868118"/>
              <a:gd name="connsiteY9" fmla="*/ 453561 h 2383706"/>
              <a:gd name="connsiteX10" fmla="*/ 909522 w 1868118"/>
              <a:gd name="connsiteY10" fmla="*/ 487241 h 2383706"/>
              <a:gd name="connsiteX11" fmla="*/ 904341 w 1868118"/>
              <a:gd name="connsiteY11" fmla="*/ 479469 h 2383706"/>
              <a:gd name="connsiteX12" fmla="*/ 824026 w 1868118"/>
              <a:gd name="connsiteY12" fmla="*/ 445789 h 2383706"/>
              <a:gd name="connsiteX13" fmla="*/ 710031 w 1868118"/>
              <a:gd name="connsiteY13" fmla="*/ 445789 h 2383706"/>
              <a:gd name="connsiteX14" fmla="*/ 710031 w 1868118"/>
              <a:gd name="connsiteY14" fmla="*/ 445789 h 2383706"/>
              <a:gd name="connsiteX15" fmla="*/ 710031 w 1868118"/>
              <a:gd name="connsiteY15" fmla="*/ 445789 h 2383706"/>
              <a:gd name="connsiteX16" fmla="*/ 769619 w 1868118"/>
              <a:gd name="connsiteY16" fmla="*/ 432835 h 2383706"/>
              <a:gd name="connsiteX17" fmla="*/ 849934 w 1868118"/>
              <a:gd name="connsiteY17" fmla="*/ 331793 h 2383706"/>
              <a:gd name="connsiteX18" fmla="*/ 844752 w 1868118"/>
              <a:gd name="connsiteY18" fmla="*/ 163391 h 2383706"/>
              <a:gd name="connsiteX19" fmla="*/ 844752 w 1868118"/>
              <a:gd name="connsiteY19" fmla="*/ 158210 h 2383706"/>
              <a:gd name="connsiteX20" fmla="*/ 640079 w 1868118"/>
              <a:gd name="connsiteY20" fmla="*/ 26079 h 2383706"/>
              <a:gd name="connsiteX21" fmla="*/ 507948 w 1868118"/>
              <a:gd name="connsiteY21" fmla="*/ 230752 h 2383706"/>
              <a:gd name="connsiteX22" fmla="*/ 507948 w 1868118"/>
              <a:gd name="connsiteY22" fmla="*/ 230752 h 2383706"/>
              <a:gd name="connsiteX23" fmla="*/ 572718 w 1868118"/>
              <a:gd name="connsiteY23" fmla="*/ 388791 h 2383706"/>
              <a:gd name="connsiteX24" fmla="*/ 627125 w 1868118"/>
              <a:gd name="connsiteY24" fmla="*/ 443198 h 2383706"/>
              <a:gd name="connsiteX25" fmla="*/ 627125 w 1868118"/>
              <a:gd name="connsiteY25" fmla="*/ 443198 h 2383706"/>
              <a:gd name="connsiteX26" fmla="*/ 627125 w 1868118"/>
              <a:gd name="connsiteY26" fmla="*/ 443198 h 2383706"/>
              <a:gd name="connsiteX27" fmla="*/ 539038 w 1868118"/>
              <a:gd name="connsiteY27" fmla="*/ 443198 h 2383706"/>
              <a:gd name="connsiteX28" fmla="*/ 437997 w 1868118"/>
              <a:gd name="connsiteY28" fmla="*/ 505377 h 2383706"/>
              <a:gd name="connsiteX29" fmla="*/ 313638 w 1868118"/>
              <a:gd name="connsiteY29" fmla="*/ 492423 h 2383706"/>
              <a:gd name="connsiteX30" fmla="*/ 204825 w 1868118"/>
              <a:gd name="connsiteY30" fmla="*/ 567556 h 2383706"/>
              <a:gd name="connsiteX31" fmla="*/ 31241 w 1868118"/>
              <a:gd name="connsiteY31" fmla="*/ 699687 h 2383706"/>
              <a:gd name="connsiteX32" fmla="*/ 18287 w 1868118"/>
              <a:gd name="connsiteY32" fmla="*/ 818864 h 2383706"/>
              <a:gd name="connsiteX33" fmla="*/ 23469 w 1868118"/>
              <a:gd name="connsiteY33" fmla="*/ 826636 h 2383706"/>
              <a:gd name="connsiteX34" fmla="*/ 62331 w 1868118"/>
              <a:gd name="connsiteY34" fmla="*/ 860317 h 2383706"/>
              <a:gd name="connsiteX35" fmla="*/ 70103 w 1868118"/>
              <a:gd name="connsiteY35" fmla="*/ 956176 h 2383706"/>
              <a:gd name="connsiteX36" fmla="*/ 116737 w 1868118"/>
              <a:gd name="connsiteY36" fmla="*/ 1007992 h 2383706"/>
              <a:gd name="connsiteX37" fmla="*/ 142645 w 1868118"/>
              <a:gd name="connsiteY37" fmla="*/ 1033900 h 2383706"/>
              <a:gd name="connsiteX38" fmla="*/ 311047 w 1868118"/>
              <a:gd name="connsiteY38" fmla="*/ 1178985 h 2383706"/>
              <a:gd name="connsiteX39" fmla="*/ 368045 w 1868118"/>
              <a:gd name="connsiteY39" fmla="*/ 1199711 h 2383706"/>
              <a:gd name="connsiteX40" fmla="*/ 443178 w 1868118"/>
              <a:gd name="connsiteY40" fmla="*/ 1220438 h 2383706"/>
              <a:gd name="connsiteX41" fmla="*/ 432815 w 1868118"/>
              <a:gd name="connsiteY41" fmla="*/ 1254118 h 2383706"/>
              <a:gd name="connsiteX42" fmla="*/ 425043 w 1868118"/>
              <a:gd name="connsiteY42" fmla="*/ 1311116 h 2383706"/>
              <a:gd name="connsiteX43" fmla="*/ 425043 w 1868118"/>
              <a:gd name="connsiteY43" fmla="*/ 1316297 h 2383706"/>
              <a:gd name="connsiteX44" fmla="*/ 406907 w 1868118"/>
              <a:gd name="connsiteY44" fmla="*/ 1660874 h 2383706"/>
              <a:gd name="connsiteX45" fmla="*/ 422452 w 1868118"/>
              <a:gd name="connsiteY45" fmla="*/ 1712690 h 2383706"/>
              <a:gd name="connsiteX46" fmla="*/ 417270 w 1868118"/>
              <a:gd name="connsiteY46" fmla="*/ 1715281 h 2383706"/>
              <a:gd name="connsiteX47" fmla="*/ 380999 w 1868118"/>
              <a:gd name="connsiteY47" fmla="*/ 1772278 h 2383706"/>
              <a:gd name="connsiteX48" fmla="*/ 365454 w 1868118"/>
              <a:gd name="connsiteY48" fmla="*/ 1862956 h 2383706"/>
              <a:gd name="connsiteX49" fmla="*/ 365454 w 1868118"/>
              <a:gd name="connsiteY49" fmla="*/ 1868138 h 2383706"/>
              <a:gd name="connsiteX50" fmla="*/ 336955 w 1868118"/>
              <a:gd name="connsiteY50" fmla="*/ 2173852 h 2383706"/>
              <a:gd name="connsiteX51" fmla="*/ 349909 w 1868118"/>
              <a:gd name="connsiteY51" fmla="*/ 2230850 h 2383706"/>
              <a:gd name="connsiteX52" fmla="*/ 272185 w 1868118"/>
              <a:gd name="connsiteY52" fmla="*/ 2352618 h 2383706"/>
              <a:gd name="connsiteX53" fmla="*/ 272185 w 1868118"/>
              <a:gd name="connsiteY53" fmla="*/ 2378526 h 2383706"/>
              <a:gd name="connsiteX54" fmla="*/ 539038 w 1868118"/>
              <a:gd name="connsiteY54" fmla="*/ 2378526 h 2383706"/>
              <a:gd name="connsiteX55" fmla="*/ 539038 w 1868118"/>
              <a:gd name="connsiteY55" fmla="*/ 2352618 h 2383706"/>
              <a:gd name="connsiteX56" fmla="*/ 484631 w 1868118"/>
              <a:gd name="connsiteY56" fmla="*/ 2246395 h 2383706"/>
              <a:gd name="connsiteX57" fmla="*/ 507948 w 1868118"/>
              <a:gd name="connsiteY57" fmla="*/ 2204942 h 2383706"/>
              <a:gd name="connsiteX58" fmla="*/ 577900 w 1868118"/>
              <a:gd name="connsiteY58" fmla="*/ 1904409 h 2383706"/>
              <a:gd name="connsiteX59" fmla="*/ 577900 w 1868118"/>
              <a:gd name="connsiteY59" fmla="*/ 1899228 h 2383706"/>
              <a:gd name="connsiteX60" fmla="*/ 593445 w 1868118"/>
              <a:gd name="connsiteY60" fmla="*/ 1808550 h 2383706"/>
              <a:gd name="connsiteX61" fmla="*/ 580491 w 1868118"/>
              <a:gd name="connsiteY61" fmla="*/ 1748961 h 2383706"/>
              <a:gd name="connsiteX62" fmla="*/ 621943 w 1868118"/>
              <a:gd name="connsiteY62" fmla="*/ 1691964 h 2383706"/>
              <a:gd name="connsiteX63" fmla="*/ 684123 w 1868118"/>
              <a:gd name="connsiteY63" fmla="*/ 1399203 h 2383706"/>
              <a:gd name="connsiteX64" fmla="*/ 684123 w 1868118"/>
              <a:gd name="connsiteY64" fmla="*/ 1399203 h 2383706"/>
              <a:gd name="connsiteX65" fmla="*/ 684123 w 1868118"/>
              <a:gd name="connsiteY65" fmla="*/ 1399203 h 2383706"/>
              <a:gd name="connsiteX66" fmla="*/ 684123 w 1868118"/>
              <a:gd name="connsiteY66" fmla="*/ 1399203 h 2383706"/>
              <a:gd name="connsiteX67" fmla="*/ 746302 w 1868118"/>
              <a:gd name="connsiteY67" fmla="*/ 1691964 h 2383706"/>
              <a:gd name="connsiteX68" fmla="*/ 787755 w 1868118"/>
              <a:gd name="connsiteY68" fmla="*/ 1748961 h 2383706"/>
              <a:gd name="connsiteX69" fmla="*/ 774801 w 1868118"/>
              <a:gd name="connsiteY69" fmla="*/ 1808550 h 2383706"/>
              <a:gd name="connsiteX70" fmla="*/ 790345 w 1868118"/>
              <a:gd name="connsiteY70" fmla="*/ 1899228 h 2383706"/>
              <a:gd name="connsiteX71" fmla="*/ 790345 w 1868118"/>
              <a:gd name="connsiteY71" fmla="*/ 1904409 h 2383706"/>
              <a:gd name="connsiteX72" fmla="*/ 862888 w 1868118"/>
              <a:gd name="connsiteY72" fmla="*/ 2210124 h 2383706"/>
              <a:gd name="connsiteX73" fmla="*/ 886205 w 1868118"/>
              <a:gd name="connsiteY73" fmla="*/ 2251576 h 2383706"/>
              <a:gd name="connsiteX74" fmla="*/ 831798 w 1868118"/>
              <a:gd name="connsiteY74" fmla="*/ 2357799 h 2383706"/>
              <a:gd name="connsiteX75" fmla="*/ 831798 w 1868118"/>
              <a:gd name="connsiteY75" fmla="*/ 2383707 h 2383706"/>
              <a:gd name="connsiteX76" fmla="*/ 1098651 w 1868118"/>
              <a:gd name="connsiteY76" fmla="*/ 2383707 h 2383706"/>
              <a:gd name="connsiteX77" fmla="*/ 1098651 w 1868118"/>
              <a:gd name="connsiteY77" fmla="*/ 2357799 h 2383706"/>
              <a:gd name="connsiteX78" fmla="*/ 1020927 w 1868118"/>
              <a:gd name="connsiteY78" fmla="*/ 2236032 h 2383706"/>
              <a:gd name="connsiteX79" fmla="*/ 1033881 w 1868118"/>
              <a:gd name="connsiteY79" fmla="*/ 2181625 h 2383706"/>
              <a:gd name="connsiteX80" fmla="*/ 1005382 w 1868118"/>
              <a:gd name="connsiteY80" fmla="*/ 1878501 h 2383706"/>
              <a:gd name="connsiteX81" fmla="*/ 1005382 w 1868118"/>
              <a:gd name="connsiteY81" fmla="*/ 1870729 h 2383706"/>
              <a:gd name="connsiteX82" fmla="*/ 989837 w 1868118"/>
              <a:gd name="connsiteY82" fmla="*/ 1780051 h 2383706"/>
              <a:gd name="connsiteX83" fmla="*/ 950975 w 1868118"/>
              <a:gd name="connsiteY83" fmla="*/ 1720462 h 2383706"/>
              <a:gd name="connsiteX84" fmla="*/ 966520 w 1868118"/>
              <a:gd name="connsiteY84" fmla="*/ 1668646 h 2383706"/>
              <a:gd name="connsiteX85" fmla="*/ 948384 w 1868118"/>
              <a:gd name="connsiteY85" fmla="*/ 1324070 h 2383706"/>
              <a:gd name="connsiteX86" fmla="*/ 948384 w 1868118"/>
              <a:gd name="connsiteY86" fmla="*/ 1316297 h 2383706"/>
              <a:gd name="connsiteX87" fmla="*/ 940612 w 1868118"/>
              <a:gd name="connsiteY87" fmla="*/ 1256709 h 2383706"/>
              <a:gd name="connsiteX88" fmla="*/ 893977 w 1868118"/>
              <a:gd name="connsiteY88" fmla="*/ 1189348 h 2383706"/>
              <a:gd name="connsiteX89" fmla="*/ 912113 w 1868118"/>
              <a:gd name="connsiteY89" fmla="*/ 1145305 h 2383706"/>
              <a:gd name="connsiteX90" fmla="*/ 904341 w 1868118"/>
              <a:gd name="connsiteY90" fmla="*/ 1041673 h 2383706"/>
              <a:gd name="connsiteX91" fmla="*/ 878433 w 1868118"/>
              <a:gd name="connsiteY91" fmla="*/ 956176 h 2383706"/>
              <a:gd name="connsiteX92" fmla="*/ 839571 w 1868118"/>
              <a:gd name="connsiteY92" fmla="*/ 901769 h 2383706"/>
              <a:gd name="connsiteX93" fmla="*/ 875842 w 1868118"/>
              <a:gd name="connsiteY93" fmla="*/ 847363 h 2383706"/>
              <a:gd name="connsiteX94" fmla="*/ 925067 w 1868118"/>
              <a:gd name="connsiteY94" fmla="*/ 676370 h 2383706"/>
              <a:gd name="connsiteX95" fmla="*/ 932839 w 1868118"/>
              <a:gd name="connsiteY95" fmla="*/ 647871 h 2383706"/>
              <a:gd name="connsiteX96" fmla="*/ 992428 w 1868118"/>
              <a:gd name="connsiteY96" fmla="*/ 666007 h 2383706"/>
              <a:gd name="connsiteX97" fmla="*/ 997609 w 1868118"/>
              <a:gd name="connsiteY97" fmla="*/ 666007 h 2383706"/>
              <a:gd name="connsiteX98" fmla="*/ 1127149 w 1868118"/>
              <a:gd name="connsiteY98" fmla="*/ 650462 h 2383706"/>
              <a:gd name="connsiteX99" fmla="*/ 1342186 w 1868118"/>
              <a:gd name="connsiteY99" fmla="*/ 616781 h 2383706"/>
              <a:gd name="connsiteX100" fmla="*/ 1409547 w 1868118"/>
              <a:gd name="connsiteY100" fmla="*/ 528694 h 2383706"/>
              <a:gd name="connsiteX101" fmla="*/ 1427682 w 1868118"/>
              <a:gd name="connsiteY101" fmla="*/ 531285 h 2383706"/>
              <a:gd name="connsiteX102" fmla="*/ 1482089 w 1868118"/>
              <a:gd name="connsiteY102" fmla="*/ 507968 h 2383706"/>
              <a:gd name="connsiteX103" fmla="*/ 1528723 w 1868118"/>
              <a:gd name="connsiteY103" fmla="*/ 461333 h 2383706"/>
              <a:gd name="connsiteX104" fmla="*/ 1552041 w 1868118"/>
              <a:gd name="connsiteY104" fmla="*/ 435425 h 2383706"/>
              <a:gd name="connsiteX105" fmla="*/ 1678990 w 1868118"/>
              <a:gd name="connsiteY105" fmla="*/ 264433 h 2383706"/>
              <a:gd name="connsiteX106" fmla="*/ 1694535 w 1868118"/>
              <a:gd name="connsiteY106" fmla="*/ 204844 h 2383706"/>
              <a:gd name="connsiteX107" fmla="*/ 1868118 w 1868118"/>
              <a:gd name="connsiteY107" fmla="*/ 49396 h 2383706"/>
              <a:gd name="connsiteX108" fmla="*/ 1849983 w 1868118"/>
              <a:gd name="connsiteY108" fmla="*/ 31261 h 2383706"/>
              <a:gd name="connsiteX109" fmla="*/ 1671217 w 1868118"/>
              <a:gd name="connsiteY109" fmla="*/ 44215 h 2383706"/>
              <a:gd name="connsiteX110" fmla="*/ 619353 w 1868118"/>
              <a:gd name="connsiteY110" fmla="*/ 370655 h 2383706"/>
              <a:gd name="connsiteX111" fmla="*/ 557173 w 1868118"/>
              <a:gd name="connsiteY111" fmla="*/ 217798 h 2383706"/>
              <a:gd name="connsiteX112" fmla="*/ 653033 w 1868118"/>
              <a:gd name="connsiteY112" fmla="*/ 75304 h 2383706"/>
              <a:gd name="connsiteX113" fmla="*/ 795527 w 1868118"/>
              <a:gd name="connsiteY113" fmla="*/ 168573 h 2383706"/>
              <a:gd name="connsiteX114" fmla="*/ 800709 w 1868118"/>
              <a:gd name="connsiteY114" fmla="*/ 334384 h 2383706"/>
              <a:gd name="connsiteX115" fmla="*/ 761847 w 1868118"/>
              <a:gd name="connsiteY115" fmla="*/ 383609 h 2383706"/>
              <a:gd name="connsiteX116" fmla="*/ 676350 w 1868118"/>
              <a:gd name="connsiteY116" fmla="*/ 401745 h 2383706"/>
              <a:gd name="connsiteX117" fmla="*/ 619353 w 1868118"/>
              <a:gd name="connsiteY117" fmla="*/ 370655 h 2383706"/>
              <a:gd name="connsiteX118" fmla="*/ 437997 w 1868118"/>
              <a:gd name="connsiteY118" fmla="*/ 671188 h 2383706"/>
              <a:gd name="connsiteX119" fmla="*/ 440587 w 1868118"/>
              <a:gd name="connsiteY119" fmla="*/ 678961 h 2383706"/>
              <a:gd name="connsiteX120" fmla="*/ 492403 w 1868118"/>
              <a:gd name="connsiteY120" fmla="*/ 849953 h 2383706"/>
              <a:gd name="connsiteX121" fmla="*/ 541629 w 1868118"/>
              <a:gd name="connsiteY121" fmla="*/ 912133 h 2383706"/>
              <a:gd name="connsiteX122" fmla="*/ 513130 w 1868118"/>
              <a:gd name="connsiteY122" fmla="*/ 958767 h 2383706"/>
              <a:gd name="connsiteX123" fmla="*/ 487222 w 1868118"/>
              <a:gd name="connsiteY123" fmla="*/ 1044263 h 2383706"/>
              <a:gd name="connsiteX124" fmla="*/ 479449 w 1868118"/>
              <a:gd name="connsiteY124" fmla="*/ 1083125 h 2383706"/>
              <a:gd name="connsiteX125" fmla="*/ 430224 w 1868118"/>
              <a:gd name="connsiteY125" fmla="*/ 1085716 h 2383706"/>
              <a:gd name="connsiteX126" fmla="*/ 422452 w 1868118"/>
              <a:gd name="connsiteY126" fmla="*/ 1075353 h 2383706"/>
              <a:gd name="connsiteX127" fmla="*/ 274776 w 1868118"/>
              <a:gd name="connsiteY127" fmla="*/ 906951 h 2383706"/>
              <a:gd name="connsiteX128" fmla="*/ 248868 w 1868118"/>
              <a:gd name="connsiteY128" fmla="*/ 881043 h 2383706"/>
              <a:gd name="connsiteX129" fmla="*/ 197052 w 1868118"/>
              <a:gd name="connsiteY129" fmla="*/ 836999 h 2383706"/>
              <a:gd name="connsiteX130" fmla="*/ 191871 w 1868118"/>
              <a:gd name="connsiteY130" fmla="*/ 834409 h 2383706"/>
              <a:gd name="connsiteX131" fmla="*/ 191871 w 1868118"/>
              <a:gd name="connsiteY131" fmla="*/ 834409 h 2383706"/>
              <a:gd name="connsiteX132" fmla="*/ 191871 w 1868118"/>
              <a:gd name="connsiteY132" fmla="*/ 834409 h 2383706"/>
              <a:gd name="connsiteX133" fmla="*/ 329183 w 1868118"/>
              <a:gd name="connsiteY133" fmla="*/ 751503 h 2383706"/>
              <a:gd name="connsiteX134" fmla="*/ 422452 w 1868118"/>
              <a:gd name="connsiteY134" fmla="*/ 686733 h 2383706"/>
              <a:gd name="connsiteX135" fmla="*/ 437997 w 1868118"/>
              <a:gd name="connsiteY135" fmla="*/ 671188 h 2383706"/>
              <a:gd name="connsiteX136" fmla="*/ 437997 w 1868118"/>
              <a:gd name="connsiteY136" fmla="*/ 671188 h 2383706"/>
              <a:gd name="connsiteX137" fmla="*/ 67512 w 1868118"/>
              <a:gd name="connsiteY137" fmla="*/ 800728 h 2383706"/>
              <a:gd name="connsiteX138" fmla="*/ 59740 w 1868118"/>
              <a:gd name="connsiteY138" fmla="*/ 790365 h 2383706"/>
              <a:gd name="connsiteX139" fmla="*/ 62331 w 1868118"/>
              <a:gd name="connsiteY139" fmla="*/ 741140 h 2383706"/>
              <a:gd name="connsiteX140" fmla="*/ 233323 w 1868118"/>
              <a:gd name="connsiteY140" fmla="*/ 611600 h 2383706"/>
              <a:gd name="connsiteX141" fmla="*/ 339546 w 1868118"/>
              <a:gd name="connsiteY141" fmla="*/ 539057 h 2383706"/>
              <a:gd name="connsiteX142" fmla="*/ 409498 w 1868118"/>
              <a:gd name="connsiteY142" fmla="*/ 557193 h 2383706"/>
              <a:gd name="connsiteX143" fmla="*/ 412089 w 1868118"/>
              <a:gd name="connsiteY143" fmla="*/ 559784 h 2383706"/>
              <a:gd name="connsiteX144" fmla="*/ 404316 w 1868118"/>
              <a:gd name="connsiteY144" fmla="*/ 629735 h 2383706"/>
              <a:gd name="connsiteX145" fmla="*/ 298093 w 1868118"/>
              <a:gd name="connsiteY145" fmla="*/ 702278 h 2383706"/>
              <a:gd name="connsiteX146" fmla="*/ 114147 w 1868118"/>
              <a:gd name="connsiteY146" fmla="*/ 816273 h 2383706"/>
              <a:gd name="connsiteX147" fmla="*/ 67512 w 1868118"/>
              <a:gd name="connsiteY147" fmla="*/ 800728 h 2383706"/>
              <a:gd name="connsiteX148" fmla="*/ 329183 w 1868118"/>
              <a:gd name="connsiteY148" fmla="*/ 2331891 h 2383706"/>
              <a:gd name="connsiteX149" fmla="*/ 406907 w 1868118"/>
              <a:gd name="connsiteY149" fmla="*/ 2277484 h 2383706"/>
              <a:gd name="connsiteX150" fmla="*/ 406907 w 1868118"/>
              <a:gd name="connsiteY150" fmla="*/ 2277484 h 2383706"/>
              <a:gd name="connsiteX151" fmla="*/ 484631 w 1868118"/>
              <a:gd name="connsiteY151" fmla="*/ 2331891 h 2383706"/>
              <a:gd name="connsiteX152" fmla="*/ 329183 w 1868118"/>
              <a:gd name="connsiteY152" fmla="*/ 2331891 h 2383706"/>
              <a:gd name="connsiteX153" fmla="*/ 528675 w 1868118"/>
              <a:gd name="connsiteY153" fmla="*/ 1896637 h 2383706"/>
              <a:gd name="connsiteX154" fmla="*/ 458723 w 1868118"/>
              <a:gd name="connsiteY154" fmla="*/ 2197170 h 2383706"/>
              <a:gd name="connsiteX155" fmla="*/ 417270 w 1868118"/>
              <a:gd name="connsiteY155" fmla="*/ 2223078 h 2383706"/>
              <a:gd name="connsiteX156" fmla="*/ 388771 w 1868118"/>
              <a:gd name="connsiteY156" fmla="*/ 2184216 h 2383706"/>
              <a:gd name="connsiteX157" fmla="*/ 417270 w 1868118"/>
              <a:gd name="connsiteY157" fmla="*/ 1875910 h 2383706"/>
              <a:gd name="connsiteX158" fmla="*/ 432815 w 1868118"/>
              <a:gd name="connsiteY158" fmla="*/ 1785232 h 2383706"/>
              <a:gd name="connsiteX159" fmla="*/ 466495 w 1868118"/>
              <a:gd name="connsiteY159" fmla="*/ 1756734 h 2383706"/>
              <a:gd name="connsiteX160" fmla="*/ 471677 w 1868118"/>
              <a:gd name="connsiteY160" fmla="*/ 1756734 h 2383706"/>
              <a:gd name="connsiteX161" fmla="*/ 515721 w 1868118"/>
              <a:gd name="connsiteY161" fmla="*/ 1764506 h 2383706"/>
              <a:gd name="connsiteX162" fmla="*/ 544219 w 1868118"/>
              <a:gd name="connsiteY162" fmla="*/ 1805959 h 2383706"/>
              <a:gd name="connsiteX163" fmla="*/ 528675 w 1868118"/>
              <a:gd name="connsiteY163" fmla="*/ 1896637 h 2383706"/>
              <a:gd name="connsiteX164" fmla="*/ 645261 w 1868118"/>
              <a:gd name="connsiteY164" fmla="*/ 1342205 h 2383706"/>
              <a:gd name="connsiteX165" fmla="*/ 572718 w 1868118"/>
              <a:gd name="connsiteY165" fmla="*/ 1684191 h 2383706"/>
              <a:gd name="connsiteX166" fmla="*/ 533856 w 1868118"/>
              <a:gd name="connsiteY166" fmla="*/ 1712690 h 2383706"/>
              <a:gd name="connsiteX167" fmla="*/ 489813 w 1868118"/>
              <a:gd name="connsiteY167" fmla="*/ 1707508 h 2383706"/>
              <a:gd name="connsiteX168" fmla="*/ 458723 w 1868118"/>
              <a:gd name="connsiteY168" fmla="*/ 1671237 h 2383706"/>
              <a:gd name="connsiteX169" fmla="*/ 476859 w 1868118"/>
              <a:gd name="connsiteY169" fmla="*/ 1326661 h 2383706"/>
              <a:gd name="connsiteX170" fmla="*/ 484631 w 1868118"/>
              <a:gd name="connsiteY170" fmla="*/ 1267072 h 2383706"/>
              <a:gd name="connsiteX171" fmla="*/ 520902 w 1868118"/>
              <a:gd name="connsiteY171" fmla="*/ 1235983 h 2383706"/>
              <a:gd name="connsiteX172" fmla="*/ 526084 w 1868118"/>
              <a:gd name="connsiteY172" fmla="*/ 1235983 h 2383706"/>
              <a:gd name="connsiteX173" fmla="*/ 624534 w 1868118"/>
              <a:gd name="connsiteY173" fmla="*/ 1248937 h 2383706"/>
              <a:gd name="connsiteX174" fmla="*/ 624534 w 1868118"/>
              <a:gd name="connsiteY174" fmla="*/ 1248937 h 2383706"/>
              <a:gd name="connsiteX175" fmla="*/ 655624 w 1868118"/>
              <a:gd name="connsiteY175" fmla="*/ 1287799 h 2383706"/>
              <a:gd name="connsiteX176" fmla="*/ 655624 w 1868118"/>
              <a:gd name="connsiteY176" fmla="*/ 1287799 h 2383706"/>
              <a:gd name="connsiteX177" fmla="*/ 645261 w 1868118"/>
              <a:gd name="connsiteY177" fmla="*/ 1342205 h 2383706"/>
              <a:gd name="connsiteX178" fmla="*/ 1044244 w 1868118"/>
              <a:gd name="connsiteY178" fmla="*/ 2331891 h 2383706"/>
              <a:gd name="connsiteX179" fmla="*/ 888796 w 1868118"/>
              <a:gd name="connsiteY179" fmla="*/ 2331891 h 2383706"/>
              <a:gd name="connsiteX180" fmla="*/ 992428 w 1868118"/>
              <a:gd name="connsiteY180" fmla="*/ 2280075 h 2383706"/>
              <a:gd name="connsiteX181" fmla="*/ 1044244 w 1868118"/>
              <a:gd name="connsiteY181" fmla="*/ 2331891 h 2383706"/>
              <a:gd name="connsiteX182" fmla="*/ 940612 w 1868118"/>
              <a:gd name="connsiteY182" fmla="*/ 1785232 h 2383706"/>
              <a:gd name="connsiteX183" fmla="*/ 956157 w 1868118"/>
              <a:gd name="connsiteY183" fmla="*/ 1878501 h 2383706"/>
              <a:gd name="connsiteX184" fmla="*/ 984655 w 1868118"/>
              <a:gd name="connsiteY184" fmla="*/ 2184216 h 2383706"/>
              <a:gd name="connsiteX185" fmla="*/ 953566 w 1868118"/>
              <a:gd name="connsiteY185" fmla="*/ 2223078 h 2383706"/>
              <a:gd name="connsiteX186" fmla="*/ 914704 w 1868118"/>
              <a:gd name="connsiteY186" fmla="*/ 2197170 h 2383706"/>
              <a:gd name="connsiteX187" fmla="*/ 844752 w 1868118"/>
              <a:gd name="connsiteY187" fmla="*/ 1896637 h 2383706"/>
              <a:gd name="connsiteX188" fmla="*/ 829207 w 1868118"/>
              <a:gd name="connsiteY188" fmla="*/ 1803368 h 2383706"/>
              <a:gd name="connsiteX189" fmla="*/ 857706 w 1868118"/>
              <a:gd name="connsiteY189" fmla="*/ 1761915 h 2383706"/>
              <a:gd name="connsiteX190" fmla="*/ 896568 w 1868118"/>
              <a:gd name="connsiteY190" fmla="*/ 1754143 h 2383706"/>
              <a:gd name="connsiteX191" fmla="*/ 901750 w 1868118"/>
              <a:gd name="connsiteY191" fmla="*/ 1754143 h 2383706"/>
              <a:gd name="connsiteX192" fmla="*/ 904341 w 1868118"/>
              <a:gd name="connsiteY192" fmla="*/ 1754143 h 2383706"/>
              <a:gd name="connsiteX193" fmla="*/ 940612 w 1868118"/>
              <a:gd name="connsiteY193" fmla="*/ 1785232 h 2383706"/>
              <a:gd name="connsiteX194" fmla="*/ 888796 w 1868118"/>
              <a:gd name="connsiteY194" fmla="*/ 1264481 h 2383706"/>
              <a:gd name="connsiteX195" fmla="*/ 896568 w 1868118"/>
              <a:gd name="connsiteY195" fmla="*/ 1321479 h 2383706"/>
              <a:gd name="connsiteX196" fmla="*/ 914704 w 1868118"/>
              <a:gd name="connsiteY196" fmla="*/ 1668646 h 2383706"/>
              <a:gd name="connsiteX197" fmla="*/ 883614 w 1868118"/>
              <a:gd name="connsiteY197" fmla="*/ 1704918 h 2383706"/>
              <a:gd name="connsiteX198" fmla="*/ 839571 w 1868118"/>
              <a:gd name="connsiteY198" fmla="*/ 1710099 h 2383706"/>
              <a:gd name="connsiteX199" fmla="*/ 800709 w 1868118"/>
              <a:gd name="connsiteY199" fmla="*/ 1681600 h 2383706"/>
              <a:gd name="connsiteX200" fmla="*/ 728166 w 1868118"/>
              <a:gd name="connsiteY200" fmla="*/ 1342205 h 2383706"/>
              <a:gd name="connsiteX201" fmla="*/ 720394 w 1868118"/>
              <a:gd name="connsiteY201" fmla="*/ 1282617 h 2383706"/>
              <a:gd name="connsiteX202" fmla="*/ 751483 w 1868118"/>
              <a:gd name="connsiteY202" fmla="*/ 1243755 h 2383706"/>
              <a:gd name="connsiteX203" fmla="*/ 849934 w 1868118"/>
              <a:gd name="connsiteY203" fmla="*/ 1230801 h 2383706"/>
              <a:gd name="connsiteX204" fmla="*/ 888796 w 1868118"/>
              <a:gd name="connsiteY204" fmla="*/ 1264481 h 2383706"/>
              <a:gd name="connsiteX205" fmla="*/ 888796 w 1868118"/>
              <a:gd name="connsiteY205" fmla="*/ 1264481 h 2383706"/>
              <a:gd name="connsiteX206" fmla="*/ 888796 w 1868118"/>
              <a:gd name="connsiteY206" fmla="*/ 1264481 h 2383706"/>
              <a:gd name="connsiteX207" fmla="*/ 852525 w 1868118"/>
              <a:gd name="connsiteY207" fmla="*/ 1057217 h 2383706"/>
              <a:gd name="connsiteX208" fmla="*/ 857706 w 1868118"/>
              <a:gd name="connsiteY208" fmla="*/ 1137532 h 2383706"/>
              <a:gd name="connsiteX209" fmla="*/ 800709 w 1868118"/>
              <a:gd name="connsiteY209" fmla="*/ 1186757 h 2383706"/>
              <a:gd name="connsiteX210" fmla="*/ 588263 w 1868118"/>
              <a:gd name="connsiteY210" fmla="*/ 1186757 h 2383706"/>
              <a:gd name="connsiteX211" fmla="*/ 544219 w 1868118"/>
              <a:gd name="connsiteY211" fmla="*/ 1166031 h 2383706"/>
              <a:gd name="connsiteX212" fmla="*/ 531265 w 1868118"/>
              <a:gd name="connsiteY212" fmla="*/ 1150486 h 2383706"/>
              <a:gd name="connsiteX213" fmla="*/ 513130 w 1868118"/>
              <a:gd name="connsiteY213" fmla="*/ 1160849 h 2383706"/>
              <a:gd name="connsiteX214" fmla="*/ 458723 w 1868118"/>
              <a:gd name="connsiteY214" fmla="*/ 1176394 h 2383706"/>
              <a:gd name="connsiteX215" fmla="*/ 388771 w 1868118"/>
              <a:gd name="connsiteY215" fmla="*/ 1158259 h 2383706"/>
              <a:gd name="connsiteX216" fmla="*/ 380999 w 1868118"/>
              <a:gd name="connsiteY216" fmla="*/ 1153077 h 2383706"/>
              <a:gd name="connsiteX217" fmla="*/ 370636 w 1868118"/>
              <a:gd name="connsiteY217" fmla="*/ 1150486 h 2383706"/>
              <a:gd name="connsiteX218" fmla="*/ 344728 w 1868118"/>
              <a:gd name="connsiteY218" fmla="*/ 1142714 h 2383706"/>
              <a:gd name="connsiteX219" fmla="*/ 176326 w 1868118"/>
              <a:gd name="connsiteY219" fmla="*/ 997629 h 2383706"/>
              <a:gd name="connsiteX220" fmla="*/ 155599 w 1868118"/>
              <a:gd name="connsiteY220" fmla="*/ 976903 h 2383706"/>
              <a:gd name="connsiteX221" fmla="*/ 108965 w 1868118"/>
              <a:gd name="connsiteY221" fmla="*/ 922496 h 2383706"/>
              <a:gd name="connsiteX222" fmla="*/ 108965 w 1868118"/>
              <a:gd name="connsiteY222" fmla="*/ 886225 h 2383706"/>
              <a:gd name="connsiteX223" fmla="*/ 124510 w 1868118"/>
              <a:gd name="connsiteY223" fmla="*/ 870680 h 2383706"/>
              <a:gd name="connsiteX224" fmla="*/ 163372 w 1868118"/>
              <a:gd name="connsiteY224" fmla="*/ 870680 h 2383706"/>
              <a:gd name="connsiteX225" fmla="*/ 215188 w 1868118"/>
              <a:gd name="connsiteY225" fmla="*/ 914723 h 2383706"/>
              <a:gd name="connsiteX226" fmla="*/ 235914 w 1868118"/>
              <a:gd name="connsiteY226" fmla="*/ 935450 h 2383706"/>
              <a:gd name="connsiteX227" fmla="*/ 380999 w 1868118"/>
              <a:gd name="connsiteY227" fmla="*/ 1103852 h 2383706"/>
              <a:gd name="connsiteX228" fmla="*/ 386181 w 1868118"/>
              <a:gd name="connsiteY228" fmla="*/ 1116806 h 2383706"/>
              <a:gd name="connsiteX229" fmla="*/ 391362 w 1868118"/>
              <a:gd name="connsiteY229" fmla="*/ 1137532 h 2383706"/>
              <a:gd name="connsiteX230" fmla="*/ 526084 w 1868118"/>
              <a:gd name="connsiteY230" fmla="*/ 1127169 h 2383706"/>
              <a:gd name="connsiteX231" fmla="*/ 526084 w 1868118"/>
              <a:gd name="connsiteY231" fmla="*/ 1103852 h 2383706"/>
              <a:gd name="connsiteX232" fmla="*/ 533856 w 1868118"/>
              <a:gd name="connsiteY232" fmla="*/ 1054627 h 2383706"/>
              <a:gd name="connsiteX233" fmla="*/ 559764 w 1868118"/>
              <a:gd name="connsiteY233" fmla="*/ 969130 h 2383706"/>
              <a:gd name="connsiteX234" fmla="*/ 614171 w 1868118"/>
              <a:gd name="connsiteY234" fmla="*/ 927677 h 2383706"/>
              <a:gd name="connsiteX235" fmla="*/ 769619 w 1868118"/>
              <a:gd name="connsiteY235" fmla="*/ 927677 h 2383706"/>
              <a:gd name="connsiteX236" fmla="*/ 824026 w 1868118"/>
              <a:gd name="connsiteY236" fmla="*/ 969130 h 2383706"/>
              <a:gd name="connsiteX237" fmla="*/ 852525 w 1868118"/>
              <a:gd name="connsiteY237" fmla="*/ 1057217 h 2383706"/>
              <a:gd name="connsiteX238" fmla="*/ 886205 w 1868118"/>
              <a:gd name="connsiteY238" fmla="*/ 588283 h 2383706"/>
              <a:gd name="connsiteX239" fmla="*/ 875842 w 1868118"/>
              <a:gd name="connsiteY239" fmla="*/ 660825 h 2383706"/>
              <a:gd name="connsiteX240" fmla="*/ 826617 w 1868118"/>
              <a:gd name="connsiteY240" fmla="*/ 831818 h 2383706"/>
              <a:gd name="connsiteX241" fmla="*/ 769619 w 1868118"/>
              <a:gd name="connsiteY241" fmla="*/ 875861 h 2383706"/>
              <a:gd name="connsiteX242" fmla="*/ 598626 w 1868118"/>
              <a:gd name="connsiteY242" fmla="*/ 875861 h 2383706"/>
              <a:gd name="connsiteX243" fmla="*/ 541629 w 1868118"/>
              <a:gd name="connsiteY243" fmla="*/ 834409 h 2383706"/>
              <a:gd name="connsiteX244" fmla="*/ 489813 w 1868118"/>
              <a:gd name="connsiteY244" fmla="*/ 663416 h 2383706"/>
              <a:gd name="connsiteX245" fmla="*/ 479449 w 1868118"/>
              <a:gd name="connsiteY245" fmla="*/ 585692 h 2383706"/>
              <a:gd name="connsiteX246" fmla="*/ 479449 w 1868118"/>
              <a:gd name="connsiteY246" fmla="*/ 557193 h 2383706"/>
              <a:gd name="connsiteX247" fmla="*/ 539038 w 1868118"/>
              <a:gd name="connsiteY247" fmla="*/ 497605 h 2383706"/>
              <a:gd name="connsiteX248" fmla="*/ 829207 w 1868118"/>
              <a:gd name="connsiteY248" fmla="*/ 497605 h 2383706"/>
              <a:gd name="connsiteX249" fmla="*/ 888796 w 1868118"/>
              <a:gd name="connsiteY249" fmla="*/ 557193 h 2383706"/>
              <a:gd name="connsiteX250" fmla="*/ 886205 w 1868118"/>
              <a:gd name="connsiteY250" fmla="*/ 588283 h 2383706"/>
              <a:gd name="connsiteX251" fmla="*/ 1334413 w 1868118"/>
              <a:gd name="connsiteY251" fmla="*/ 564965 h 2383706"/>
              <a:gd name="connsiteX252" fmla="*/ 1121968 w 1868118"/>
              <a:gd name="connsiteY252" fmla="*/ 598646 h 2383706"/>
              <a:gd name="connsiteX253" fmla="*/ 995019 w 1868118"/>
              <a:gd name="connsiteY253" fmla="*/ 614191 h 2383706"/>
              <a:gd name="connsiteX254" fmla="*/ 940612 w 1868118"/>
              <a:gd name="connsiteY254" fmla="*/ 564965 h 2383706"/>
              <a:gd name="connsiteX255" fmla="*/ 940612 w 1868118"/>
              <a:gd name="connsiteY255" fmla="*/ 562375 h 2383706"/>
              <a:gd name="connsiteX256" fmla="*/ 979474 w 1868118"/>
              <a:gd name="connsiteY256" fmla="*/ 502786 h 2383706"/>
              <a:gd name="connsiteX257" fmla="*/ 1109014 w 1868118"/>
              <a:gd name="connsiteY257" fmla="*/ 487241 h 2383706"/>
              <a:gd name="connsiteX258" fmla="*/ 1321459 w 1868118"/>
              <a:gd name="connsiteY258" fmla="*/ 474287 h 2383706"/>
              <a:gd name="connsiteX259" fmla="*/ 1357731 w 1868118"/>
              <a:gd name="connsiteY259" fmla="*/ 507968 h 2383706"/>
              <a:gd name="connsiteX260" fmla="*/ 1360321 w 1868118"/>
              <a:gd name="connsiteY260" fmla="*/ 523513 h 2383706"/>
              <a:gd name="connsiteX261" fmla="*/ 1334413 w 1868118"/>
              <a:gd name="connsiteY261" fmla="*/ 564965 h 2383706"/>
              <a:gd name="connsiteX262" fmla="*/ 1334413 w 1868118"/>
              <a:gd name="connsiteY262" fmla="*/ 564965 h 2383706"/>
              <a:gd name="connsiteX263" fmla="*/ 1642719 w 1868118"/>
              <a:gd name="connsiteY263" fmla="*/ 230752 h 2383706"/>
              <a:gd name="connsiteX264" fmla="*/ 1515769 w 1868118"/>
              <a:gd name="connsiteY264" fmla="*/ 401745 h 2383706"/>
              <a:gd name="connsiteX265" fmla="*/ 1497634 w 1868118"/>
              <a:gd name="connsiteY265" fmla="*/ 422471 h 2383706"/>
              <a:gd name="connsiteX266" fmla="*/ 1448409 w 1868118"/>
              <a:gd name="connsiteY266" fmla="*/ 469106 h 2383706"/>
              <a:gd name="connsiteX267" fmla="*/ 1414728 w 1868118"/>
              <a:gd name="connsiteY267" fmla="*/ 471697 h 2383706"/>
              <a:gd name="connsiteX268" fmla="*/ 1399183 w 1868118"/>
              <a:gd name="connsiteY268" fmla="*/ 458743 h 2383706"/>
              <a:gd name="connsiteX269" fmla="*/ 1396593 w 1868118"/>
              <a:gd name="connsiteY269" fmla="*/ 422471 h 2383706"/>
              <a:gd name="connsiteX270" fmla="*/ 1435455 w 1868118"/>
              <a:gd name="connsiteY270" fmla="*/ 368065 h 2383706"/>
              <a:gd name="connsiteX271" fmla="*/ 1453590 w 1868118"/>
              <a:gd name="connsiteY271" fmla="*/ 347338 h 2383706"/>
              <a:gd name="connsiteX272" fmla="*/ 1606447 w 1868118"/>
              <a:gd name="connsiteY272" fmla="*/ 197072 h 2383706"/>
              <a:gd name="connsiteX273" fmla="*/ 1627174 w 1868118"/>
              <a:gd name="connsiteY273" fmla="*/ 189299 h 2383706"/>
              <a:gd name="connsiteX274" fmla="*/ 1634946 w 1868118"/>
              <a:gd name="connsiteY274" fmla="*/ 191890 h 2383706"/>
              <a:gd name="connsiteX275" fmla="*/ 1642719 w 1868118"/>
              <a:gd name="connsiteY275" fmla="*/ 194481 h 2383706"/>
              <a:gd name="connsiteX276" fmla="*/ 1645309 w 1868118"/>
              <a:gd name="connsiteY276" fmla="*/ 202253 h 2383706"/>
              <a:gd name="connsiteX277" fmla="*/ 1642719 w 1868118"/>
              <a:gd name="connsiteY277" fmla="*/ 230752 h 2383706"/>
              <a:gd name="connsiteX278" fmla="*/ 1668627 w 1868118"/>
              <a:gd name="connsiteY278" fmla="*/ 160801 h 2383706"/>
              <a:gd name="connsiteX279" fmla="*/ 1668627 w 1868118"/>
              <a:gd name="connsiteY279" fmla="*/ 160801 h 2383706"/>
              <a:gd name="connsiteX280" fmla="*/ 1668627 w 1868118"/>
              <a:gd name="connsiteY280" fmla="*/ 160801 h 2383706"/>
              <a:gd name="connsiteX281" fmla="*/ 1702307 w 1868118"/>
              <a:gd name="connsiteY281" fmla="*/ 85667 h 2383706"/>
              <a:gd name="connsiteX282" fmla="*/ 1780031 w 1868118"/>
              <a:gd name="connsiteY282" fmla="*/ 51987 h 2383706"/>
              <a:gd name="connsiteX283" fmla="*/ 1790394 w 1868118"/>
              <a:gd name="connsiteY283" fmla="*/ 51987 h 2383706"/>
              <a:gd name="connsiteX284" fmla="*/ 1790394 w 1868118"/>
              <a:gd name="connsiteY284" fmla="*/ 51987 h 2383706"/>
              <a:gd name="connsiteX285" fmla="*/ 1790394 w 1868118"/>
              <a:gd name="connsiteY285" fmla="*/ 51987 h 2383706"/>
              <a:gd name="connsiteX286" fmla="*/ 1668627 w 1868118"/>
              <a:gd name="connsiteY286" fmla="*/ 160801 h 238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</a:cxnLst>
            <a:rect l="l" t="t" r="r" b="b"/>
            <a:pathLst>
              <a:path w="1868118" h="2383706">
                <a:moveTo>
                  <a:pt x="1671217" y="44215"/>
                </a:moveTo>
                <a:cubicBezTo>
                  <a:pt x="1640128" y="67532"/>
                  <a:pt x="1619401" y="103803"/>
                  <a:pt x="1616811" y="142665"/>
                </a:cubicBezTo>
                <a:cubicBezTo>
                  <a:pt x="1598675" y="145256"/>
                  <a:pt x="1583130" y="153028"/>
                  <a:pt x="1570176" y="165982"/>
                </a:cubicBezTo>
                <a:lnTo>
                  <a:pt x="1419910" y="316249"/>
                </a:lnTo>
                <a:cubicBezTo>
                  <a:pt x="1412137" y="324021"/>
                  <a:pt x="1404365" y="334384"/>
                  <a:pt x="1396593" y="344747"/>
                </a:cubicBezTo>
                <a:lnTo>
                  <a:pt x="1357731" y="396563"/>
                </a:lnTo>
                <a:cubicBezTo>
                  <a:pt x="1349958" y="404336"/>
                  <a:pt x="1344777" y="414699"/>
                  <a:pt x="1342186" y="427653"/>
                </a:cubicBezTo>
                <a:cubicBezTo>
                  <a:pt x="1334413" y="425062"/>
                  <a:pt x="1326641" y="425062"/>
                  <a:pt x="1318869" y="425062"/>
                </a:cubicBezTo>
                <a:lnTo>
                  <a:pt x="1101241" y="438016"/>
                </a:lnTo>
                <a:lnTo>
                  <a:pt x="969111" y="453561"/>
                </a:lnTo>
                <a:cubicBezTo>
                  <a:pt x="945793" y="458743"/>
                  <a:pt x="925067" y="469106"/>
                  <a:pt x="909522" y="487241"/>
                </a:cubicBezTo>
                <a:cubicBezTo>
                  <a:pt x="906931" y="484651"/>
                  <a:pt x="904341" y="482060"/>
                  <a:pt x="904341" y="479469"/>
                </a:cubicBezTo>
                <a:cubicBezTo>
                  <a:pt x="883614" y="458743"/>
                  <a:pt x="855115" y="445789"/>
                  <a:pt x="824026" y="445789"/>
                </a:cubicBezTo>
                <a:lnTo>
                  <a:pt x="710031" y="445789"/>
                </a:lnTo>
                <a:cubicBezTo>
                  <a:pt x="710031" y="445789"/>
                  <a:pt x="710031" y="445789"/>
                  <a:pt x="710031" y="445789"/>
                </a:cubicBezTo>
                <a:cubicBezTo>
                  <a:pt x="710031" y="445789"/>
                  <a:pt x="710031" y="445789"/>
                  <a:pt x="710031" y="445789"/>
                </a:cubicBezTo>
                <a:lnTo>
                  <a:pt x="769619" y="432835"/>
                </a:lnTo>
                <a:cubicBezTo>
                  <a:pt x="816253" y="422471"/>
                  <a:pt x="849934" y="378428"/>
                  <a:pt x="849934" y="331793"/>
                </a:cubicBezTo>
                <a:lnTo>
                  <a:pt x="844752" y="163391"/>
                </a:lnTo>
                <a:lnTo>
                  <a:pt x="844752" y="158210"/>
                </a:lnTo>
                <a:cubicBezTo>
                  <a:pt x="824026" y="64941"/>
                  <a:pt x="733348" y="5353"/>
                  <a:pt x="640079" y="26079"/>
                </a:cubicBezTo>
                <a:cubicBezTo>
                  <a:pt x="546810" y="46805"/>
                  <a:pt x="487222" y="137483"/>
                  <a:pt x="507948" y="230752"/>
                </a:cubicBezTo>
                <a:cubicBezTo>
                  <a:pt x="507948" y="230752"/>
                  <a:pt x="507948" y="230752"/>
                  <a:pt x="507948" y="230752"/>
                </a:cubicBezTo>
                <a:lnTo>
                  <a:pt x="572718" y="388791"/>
                </a:lnTo>
                <a:cubicBezTo>
                  <a:pt x="583081" y="414699"/>
                  <a:pt x="601217" y="432835"/>
                  <a:pt x="627125" y="443198"/>
                </a:cubicBezTo>
                <a:cubicBezTo>
                  <a:pt x="627125" y="443198"/>
                  <a:pt x="627125" y="443198"/>
                  <a:pt x="627125" y="443198"/>
                </a:cubicBezTo>
                <a:cubicBezTo>
                  <a:pt x="627125" y="443198"/>
                  <a:pt x="627125" y="443198"/>
                  <a:pt x="627125" y="443198"/>
                </a:cubicBezTo>
                <a:lnTo>
                  <a:pt x="539038" y="443198"/>
                </a:lnTo>
                <a:cubicBezTo>
                  <a:pt x="497585" y="443198"/>
                  <a:pt x="458723" y="466515"/>
                  <a:pt x="437997" y="505377"/>
                </a:cubicBezTo>
                <a:cubicBezTo>
                  <a:pt x="404316" y="474287"/>
                  <a:pt x="352500" y="469106"/>
                  <a:pt x="313638" y="492423"/>
                </a:cubicBezTo>
                <a:lnTo>
                  <a:pt x="204825" y="567556"/>
                </a:lnTo>
                <a:lnTo>
                  <a:pt x="31241" y="699687"/>
                </a:lnTo>
                <a:cubicBezTo>
                  <a:pt x="-5030" y="730777"/>
                  <a:pt x="-10212" y="782593"/>
                  <a:pt x="18287" y="818864"/>
                </a:cubicBezTo>
                <a:lnTo>
                  <a:pt x="23469" y="826636"/>
                </a:lnTo>
                <a:cubicBezTo>
                  <a:pt x="31241" y="842181"/>
                  <a:pt x="46786" y="852544"/>
                  <a:pt x="62331" y="860317"/>
                </a:cubicBezTo>
                <a:cubicBezTo>
                  <a:pt x="44195" y="891406"/>
                  <a:pt x="46786" y="930268"/>
                  <a:pt x="70103" y="956176"/>
                </a:cubicBezTo>
                <a:lnTo>
                  <a:pt x="116737" y="1007992"/>
                </a:lnTo>
                <a:cubicBezTo>
                  <a:pt x="124510" y="1018355"/>
                  <a:pt x="134873" y="1026128"/>
                  <a:pt x="142645" y="1033900"/>
                </a:cubicBezTo>
                <a:lnTo>
                  <a:pt x="311047" y="1178985"/>
                </a:lnTo>
                <a:cubicBezTo>
                  <a:pt x="326592" y="1191939"/>
                  <a:pt x="347319" y="1199711"/>
                  <a:pt x="368045" y="1199711"/>
                </a:cubicBezTo>
                <a:cubicBezTo>
                  <a:pt x="391362" y="1212665"/>
                  <a:pt x="417270" y="1220438"/>
                  <a:pt x="443178" y="1220438"/>
                </a:cubicBezTo>
                <a:cubicBezTo>
                  <a:pt x="437997" y="1230801"/>
                  <a:pt x="432815" y="1241164"/>
                  <a:pt x="432815" y="1254118"/>
                </a:cubicBezTo>
                <a:lnTo>
                  <a:pt x="425043" y="1311116"/>
                </a:lnTo>
                <a:cubicBezTo>
                  <a:pt x="425043" y="1313707"/>
                  <a:pt x="425043" y="1316297"/>
                  <a:pt x="425043" y="1316297"/>
                </a:cubicBezTo>
                <a:lnTo>
                  <a:pt x="406907" y="1660874"/>
                </a:lnTo>
                <a:cubicBezTo>
                  <a:pt x="406907" y="1679010"/>
                  <a:pt x="412089" y="1697145"/>
                  <a:pt x="422452" y="1712690"/>
                </a:cubicBezTo>
                <a:cubicBezTo>
                  <a:pt x="419861" y="1712690"/>
                  <a:pt x="419861" y="1715281"/>
                  <a:pt x="417270" y="1715281"/>
                </a:cubicBezTo>
                <a:cubicBezTo>
                  <a:pt x="399135" y="1728235"/>
                  <a:pt x="386181" y="1748961"/>
                  <a:pt x="380999" y="1772278"/>
                </a:cubicBezTo>
                <a:lnTo>
                  <a:pt x="365454" y="1862956"/>
                </a:lnTo>
                <a:lnTo>
                  <a:pt x="365454" y="1868138"/>
                </a:lnTo>
                <a:lnTo>
                  <a:pt x="336955" y="2173852"/>
                </a:lnTo>
                <a:cubicBezTo>
                  <a:pt x="334365" y="2194579"/>
                  <a:pt x="339546" y="2212714"/>
                  <a:pt x="349909" y="2230850"/>
                </a:cubicBezTo>
                <a:cubicBezTo>
                  <a:pt x="303275" y="2251576"/>
                  <a:pt x="272185" y="2298211"/>
                  <a:pt x="272185" y="2352618"/>
                </a:cubicBezTo>
                <a:lnTo>
                  <a:pt x="272185" y="2378526"/>
                </a:lnTo>
                <a:lnTo>
                  <a:pt x="539038" y="2378526"/>
                </a:lnTo>
                <a:lnTo>
                  <a:pt x="539038" y="2352618"/>
                </a:lnTo>
                <a:cubicBezTo>
                  <a:pt x="539038" y="2311165"/>
                  <a:pt x="518311" y="2272303"/>
                  <a:pt x="484631" y="2246395"/>
                </a:cubicBezTo>
                <a:cubicBezTo>
                  <a:pt x="497585" y="2236032"/>
                  <a:pt x="505357" y="2220487"/>
                  <a:pt x="507948" y="2204942"/>
                </a:cubicBezTo>
                <a:lnTo>
                  <a:pt x="577900" y="1904409"/>
                </a:lnTo>
                <a:lnTo>
                  <a:pt x="577900" y="1899228"/>
                </a:lnTo>
                <a:lnTo>
                  <a:pt x="593445" y="1808550"/>
                </a:lnTo>
                <a:cubicBezTo>
                  <a:pt x="596035" y="1787823"/>
                  <a:pt x="593445" y="1764506"/>
                  <a:pt x="580491" y="1748961"/>
                </a:cubicBezTo>
                <a:cubicBezTo>
                  <a:pt x="601217" y="1736007"/>
                  <a:pt x="616762" y="1715281"/>
                  <a:pt x="621943" y="1691964"/>
                </a:cubicBezTo>
                <a:lnTo>
                  <a:pt x="684123" y="1399203"/>
                </a:lnTo>
                <a:cubicBezTo>
                  <a:pt x="684123" y="1399203"/>
                  <a:pt x="684123" y="1399203"/>
                  <a:pt x="684123" y="1399203"/>
                </a:cubicBezTo>
                <a:cubicBezTo>
                  <a:pt x="684123" y="1399203"/>
                  <a:pt x="684123" y="1399203"/>
                  <a:pt x="684123" y="1399203"/>
                </a:cubicBezTo>
                <a:lnTo>
                  <a:pt x="684123" y="1399203"/>
                </a:lnTo>
                <a:lnTo>
                  <a:pt x="746302" y="1691964"/>
                </a:lnTo>
                <a:cubicBezTo>
                  <a:pt x="751483" y="1715281"/>
                  <a:pt x="767028" y="1736007"/>
                  <a:pt x="787755" y="1748961"/>
                </a:cubicBezTo>
                <a:cubicBezTo>
                  <a:pt x="774801" y="1767097"/>
                  <a:pt x="772210" y="1787823"/>
                  <a:pt x="774801" y="1808550"/>
                </a:cubicBezTo>
                <a:lnTo>
                  <a:pt x="790345" y="1899228"/>
                </a:lnTo>
                <a:cubicBezTo>
                  <a:pt x="790345" y="1901818"/>
                  <a:pt x="790345" y="1901818"/>
                  <a:pt x="790345" y="1904409"/>
                </a:cubicBezTo>
                <a:lnTo>
                  <a:pt x="862888" y="2210124"/>
                </a:lnTo>
                <a:cubicBezTo>
                  <a:pt x="865479" y="2225668"/>
                  <a:pt x="875842" y="2241213"/>
                  <a:pt x="886205" y="2251576"/>
                </a:cubicBezTo>
                <a:cubicBezTo>
                  <a:pt x="852525" y="2277484"/>
                  <a:pt x="831798" y="2316346"/>
                  <a:pt x="831798" y="2357799"/>
                </a:cubicBezTo>
                <a:lnTo>
                  <a:pt x="831798" y="2383707"/>
                </a:lnTo>
                <a:lnTo>
                  <a:pt x="1098651" y="2383707"/>
                </a:lnTo>
                <a:lnTo>
                  <a:pt x="1098651" y="2357799"/>
                </a:lnTo>
                <a:cubicBezTo>
                  <a:pt x="1098651" y="2305983"/>
                  <a:pt x="1067561" y="2259349"/>
                  <a:pt x="1020927" y="2236032"/>
                </a:cubicBezTo>
                <a:cubicBezTo>
                  <a:pt x="1031290" y="2220487"/>
                  <a:pt x="1036471" y="2199760"/>
                  <a:pt x="1033881" y="2181625"/>
                </a:cubicBezTo>
                <a:lnTo>
                  <a:pt x="1005382" y="1878501"/>
                </a:lnTo>
                <a:cubicBezTo>
                  <a:pt x="1005382" y="1875910"/>
                  <a:pt x="1005382" y="1873320"/>
                  <a:pt x="1005382" y="1870729"/>
                </a:cubicBezTo>
                <a:lnTo>
                  <a:pt x="989837" y="1780051"/>
                </a:lnTo>
                <a:cubicBezTo>
                  <a:pt x="984655" y="1756734"/>
                  <a:pt x="971701" y="1733416"/>
                  <a:pt x="950975" y="1720462"/>
                </a:cubicBezTo>
                <a:cubicBezTo>
                  <a:pt x="961338" y="1704918"/>
                  <a:pt x="966520" y="1686782"/>
                  <a:pt x="966520" y="1668646"/>
                </a:cubicBezTo>
                <a:lnTo>
                  <a:pt x="948384" y="1324070"/>
                </a:lnTo>
                <a:cubicBezTo>
                  <a:pt x="948384" y="1321479"/>
                  <a:pt x="948384" y="1318888"/>
                  <a:pt x="948384" y="1316297"/>
                </a:cubicBezTo>
                <a:lnTo>
                  <a:pt x="940612" y="1256709"/>
                </a:lnTo>
                <a:cubicBezTo>
                  <a:pt x="938021" y="1228210"/>
                  <a:pt x="919885" y="1202302"/>
                  <a:pt x="893977" y="1189348"/>
                </a:cubicBezTo>
                <a:cubicBezTo>
                  <a:pt x="904341" y="1176394"/>
                  <a:pt x="909522" y="1160849"/>
                  <a:pt x="912113" y="1145305"/>
                </a:cubicBezTo>
                <a:cubicBezTo>
                  <a:pt x="917295" y="1111624"/>
                  <a:pt x="914704" y="1075353"/>
                  <a:pt x="904341" y="1041673"/>
                </a:cubicBezTo>
                <a:lnTo>
                  <a:pt x="878433" y="956176"/>
                </a:lnTo>
                <a:cubicBezTo>
                  <a:pt x="870660" y="935450"/>
                  <a:pt x="857706" y="914723"/>
                  <a:pt x="839571" y="901769"/>
                </a:cubicBezTo>
                <a:cubicBezTo>
                  <a:pt x="857706" y="888815"/>
                  <a:pt x="870660" y="868089"/>
                  <a:pt x="875842" y="847363"/>
                </a:cubicBezTo>
                <a:lnTo>
                  <a:pt x="925067" y="676370"/>
                </a:lnTo>
                <a:cubicBezTo>
                  <a:pt x="927658" y="666007"/>
                  <a:pt x="930249" y="658234"/>
                  <a:pt x="932839" y="647871"/>
                </a:cubicBezTo>
                <a:cubicBezTo>
                  <a:pt x="950975" y="660825"/>
                  <a:pt x="971701" y="666007"/>
                  <a:pt x="992428" y="666007"/>
                </a:cubicBezTo>
                <a:cubicBezTo>
                  <a:pt x="995019" y="666007"/>
                  <a:pt x="995019" y="666007"/>
                  <a:pt x="997609" y="666007"/>
                </a:cubicBezTo>
                <a:lnTo>
                  <a:pt x="1127149" y="650462"/>
                </a:lnTo>
                <a:lnTo>
                  <a:pt x="1342186" y="616781"/>
                </a:lnTo>
                <a:cubicBezTo>
                  <a:pt x="1383639" y="606418"/>
                  <a:pt x="1412137" y="570147"/>
                  <a:pt x="1409547" y="528694"/>
                </a:cubicBezTo>
                <a:cubicBezTo>
                  <a:pt x="1414728" y="531285"/>
                  <a:pt x="1419910" y="531285"/>
                  <a:pt x="1427682" y="531285"/>
                </a:cubicBezTo>
                <a:cubicBezTo>
                  <a:pt x="1448409" y="531285"/>
                  <a:pt x="1469135" y="523513"/>
                  <a:pt x="1482089" y="507968"/>
                </a:cubicBezTo>
                <a:lnTo>
                  <a:pt x="1528723" y="461333"/>
                </a:lnTo>
                <a:cubicBezTo>
                  <a:pt x="1536496" y="453561"/>
                  <a:pt x="1544268" y="443198"/>
                  <a:pt x="1552041" y="435425"/>
                </a:cubicBezTo>
                <a:lnTo>
                  <a:pt x="1678990" y="264433"/>
                </a:lnTo>
                <a:cubicBezTo>
                  <a:pt x="1691944" y="246297"/>
                  <a:pt x="1697125" y="225571"/>
                  <a:pt x="1694535" y="204844"/>
                </a:cubicBezTo>
                <a:lnTo>
                  <a:pt x="1868118" y="49396"/>
                </a:lnTo>
                <a:lnTo>
                  <a:pt x="1849983" y="31261"/>
                </a:lnTo>
                <a:cubicBezTo>
                  <a:pt x="1808530" y="-25737"/>
                  <a:pt x="1715261" y="5353"/>
                  <a:pt x="1671217" y="44215"/>
                </a:cubicBezTo>
                <a:close/>
                <a:moveTo>
                  <a:pt x="619353" y="370655"/>
                </a:moveTo>
                <a:lnTo>
                  <a:pt x="557173" y="217798"/>
                </a:lnTo>
                <a:cubicBezTo>
                  <a:pt x="544219" y="153028"/>
                  <a:pt x="585672" y="88258"/>
                  <a:pt x="653033" y="75304"/>
                </a:cubicBezTo>
                <a:cubicBezTo>
                  <a:pt x="717803" y="62350"/>
                  <a:pt x="779982" y="103803"/>
                  <a:pt x="795527" y="168573"/>
                </a:cubicBezTo>
                <a:lnTo>
                  <a:pt x="800709" y="334384"/>
                </a:lnTo>
                <a:cubicBezTo>
                  <a:pt x="800709" y="357701"/>
                  <a:pt x="785164" y="378428"/>
                  <a:pt x="761847" y="383609"/>
                </a:cubicBezTo>
                <a:lnTo>
                  <a:pt x="676350" y="401745"/>
                </a:lnTo>
                <a:cubicBezTo>
                  <a:pt x="650442" y="404336"/>
                  <a:pt x="627125" y="391382"/>
                  <a:pt x="619353" y="370655"/>
                </a:cubicBezTo>
                <a:close/>
                <a:moveTo>
                  <a:pt x="437997" y="671188"/>
                </a:moveTo>
                <a:cubicBezTo>
                  <a:pt x="437997" y="673779"/>
                  <a:pt x="437997" y="676370"/>
                  <a:pt x="440587" y="678961"/>
                </a:cubicBezTo>
                <a:lnTo>
                  <a:pt x="492403" y="849953"/>
                </a:lnTo>
                <a:cubicBezTo>
                  <a:pt x="500176" y="875861"/>
                  <a:pt x="518311" y="899179"/>
                  <a:pt x="541629" y="912133"/>
                </a:cubicBezTo>
                <a:cubicBezTo>
                  <a:pt x="528675" y="925087"/>
                  <a:pt x="518311" y="940631"/>
                  <a:pt x="513130" y="958767"/>
                </a:cubicBezTo>
                <a:lnTo>
                  <a:pt x="487222" y="1044263"/>
                </a:lnTo>
                <a:cubicBezTo>
                  <a:pt x="484631" y="1057217"/>
                  <a:pt x="482040" y="1070171"/>
                  <a:pt x="479449" y="1083125"/>
                </a:cubicBezTo>
                <a:lnTo>
                  <a:pt x="430224" y="1085716"/>
                </a:lnTo>
                <a:cubicBezTo>
                  <a:pt x="427633" y="1080535"/>
                  <a:pt x="425043" y="1077944"/>
                  <a:pt x="422452" y="1075353"/>
                </a:cubicBezTo>
                <a:lnTo>
                  <a:pt x="274776" y="906951"/>
                </a:lnTo>
                <a:cubicBezTo>
                  <a:pt x="267004" y="896588"/>
                  <a:pt x="256641" y="888815"/>
                  <a:pt x="248868" y="881043"/>
                </a:cubicBezTo>
                <a:lnTo>
                  <a:pt x="197052" y="836999"/>
                </a:lnTo>
                <a:cubicBezTo>
                  <a:pt x="194461" y="836999"/>
                  <a:pt x="194461" y="834409"/>
                  <a:pt x="191871" y="834409"/>
                </a:cubicBezTo>
                <a:cubicBezTo>
                  <a:pt x="191871" y="834409"/>
                  <a:pt x="191871" y="834409"/>
                  <a:pt x="191871" y="834409"/>
                </a:cubicBezTo>
                <a:cubicBezTo>
                  <a:pt x="191871" y="834409"/>
                  <a:pt x="191871" y="834409"/>
                  <a:pt x="191871" y="834409"/>
                </a:cubicBezTo>
                <a:lnTo>
                  <a:pt x="329183" y="751503"/>
                </a:lnTo>
                <a:lnTo>
                  <a:pt x="422452" y="686733"/>
                </a:lnTo>
                <a:cubicBezTo>
                  <a:pt x="419861" y="681551"/>
                  <a:pt x="435406" y="673779"/>
                  <a:pt x="437997" y="671188"/>
                </a:cubicBezTo>
                <a:lnTo>
                  <a:pt x="437997" y="671188"/>
                </a:lnTo>
                <a:close/>
                <a:moveTo>
                  <a:pt x="67512" y="800728"/>
                </a:moveTo>
                <a:lnTo>
                  <a:pt x="59740" y="790365"/>
                </a:lnTo>
                <a:cubicBezTo>
                  <a:pt x="46786" y="774820"/>
                  <a:pt x="49377" y="754094"/>
                  <a:pt x="62331" y="741140"/>
                </a:cubicBezTo>
                <a:lnTo>
                  <a:pt x="233323" y="611600"/>
                </a:lnTo>
                <a:lnTo>
                  <a:pt x="339546" y="539057"/>
                </a:lnTo>
                <a:cubicBezTo>
                  <a:pt x="362863" y="526103"/>
                  <a:pt x="396544" y="533876"/>
                  <a:pt x="409498" y="557193"/>
                </a:cubicBezTo>
                <a:lnTo>
                  <a:pt x="412089" y="559784"/>
                </a:lnTo>
                <a:cubicBezTo>
                  <a:pt x="430224" y="580510"/>
                  <a:pt x="425043" y="611600"/>
                  <a:pt x="404316" y="629735"/>
                </a:cubicBezTo>
                <a:lnTo>
                  <a:pt x="298093" y="702278"/>
                </a:lnTo>
                <a:lnTo>
                  <a:pt x="114147" y="816273"/>
                </a:lnTo>
                <a:cubicBezTo>
                  <a:pt x="98602" y="824045"/>
                  <a:pt x="77875" y="818864"/>
                  <a:pt x="67512" y="800728"/>
                </a:cubicBezTo>
                <a:close/>
                <a:moveTo>
                  <a:pt x="329183" y="2331891"/>
                </a:moveTo>
                <a:cubicBezTo>
                  <a:pt x="339546" y="2298211"/>
                  <a:pt x="370636" y="2277484"/>
                  <a:pt x="406907" y="2277484"/>
                </a:cubicBezTo>
                <a:lnTo>
                  <a:pt x="406907" y="2277484"/>
                </a:lnTo>
                <a:cubicBezTo>
                  <a:pt x="440587" y="2277484"/>
                  <a:pt x="471677" y="2300802"/>
                  <a:pt x="484631" y="2331891"/>
                </a:cubicBezTo>
                <a:lnTo>
                  <a:pt x="329183" y="2331891"/>
                </a:lnTo>
                <a:close/>
                <a:moveTo>
                  <a:pt x="528675" y="1896637"/>
                </a:moveTo>
                <a:lnTo>
                  <a:pt x="458723" y="2197170"/>
                </a:lnTo>
                <a:cubicBezTo>
                  <a:pt x="453541" y="2215305"/>
                  <a:pt x="435406" y="2228259"/>
                  <a:pt x="417270" y="2223078"/>
                </a:cubicBezTo>
                <a:cubicBezTo>
                  <a:pt x="399135" y="2220487"/>
                  <a:pt x="388771" y="2202351"/>
                  <a:pt x="388771" y="2184216"/>
                </a:cubicBezTo>
                <a:lnTo>
                  <a:pt x="417270" y="1875910"/>
                </a:lnTo>
                <a:lnTo>
                  <a:pt x="432815" y="1785232"/>
                </a:lnTo>
                <a:cubicBezTo>
                  <a:pt x="435406" y="1767097"/>
                  <a:pt x="450951" y="1756734"/>
                  <a:pt x="466495" y="1756734"/>
                </a:cubicBezTo>
                <a:cubicBezTo>
                  <a:pt x="469086" y="1756734"/>
                  <a:pt x="469086" y="1756734"/>
                  <a:pt x="471677" y="1756734"/>
                </a:cubicBezTo>
                <a:lnTo>
                  <a:pt x="515721" y="1764506"/>
                </a:lnTo>
                <a:cubicBezTo>
                  <a:pt x="533856" y="1767097"/>
                  <a:pt x="546810" y="1785232"/>
                  <a:pt x="544219" y="1805959"/>
                </a:cubicBezTo>
                <a:lnTo>
                  <a:pt x="528675" y="1896637"/>
                </a:lnTo>
                <a:close/>
                <a:moveTo>
                  <a:pt x="645261" y="1342205"/>
                </a:moveTo>
                <a:lnTo>
                  <a:pt x="572718" y="1684191"/>
                </a:lnTo>
                <a:cubicBezTo>
                  <a:pt x="570127" y="1702327"/>
                  <a:pt x="551992" y="1715281"/>
                  <a:pt x="533856" y="1712690"/>
                </a:cubicBezTo>
                <a:lnTo>
                  <a:pt x="489813" y="1707508"/>
                </a:lnTo>
                <a:cubicBezTo>
                  <a:pt x="471677" y="1704918"/>
                  <a:pt x="458723" y="1689373"/>
                  <a:pt x="458723" y="1671237"/>
                </a:cubicBezTo>
                <a:lnTo>
                  <a:pt x="476859" y="1326661"/>
                </a:lnTo>
                <a:lnTo>
                  <a:pt x="484631" y="1267072"/>
                </a:lnTo>
                <a:cubicBezTo>
                  <a:pt x="487222" y="1248937"/>
                  <a:pt x="502767" y="1235983"/>
                  <a:pt x="520902" y="1235983"/>
                </a:cubicBezTo>
                <a:cubicBezTo>
                  <a:pt x="523493" y="1235983"/>
                  <a:pt x="523493" y="1235983"/>
                  <a:pt x="526084" y="1235983"/>
                </a:cubicBezTo>
                <a:lnTo>
                  <a:pt x="624534" y="1248937"/>
                </a:lnTo>
                <a:lnTo>
                  <a:pt x="624534" y="1248937"/>
                </a:lnTo>
                <a:cubicBezTo>
                  <a:pt x="645261" y="1251527"/>
                  <a:pt x="658215" y="1269663"/>
                  <a:pt x="655624" y="1287799"/>
                </a:cubicBezTo>
                <a:cubicBezTo>
                  <a:pt x="655624" y="1287799"/>
                  <a:pt x="655624" y="1287799"/>
                  <a:pt x="655624" y="1287799"/>
                </a:cubicBezTo>
                <a:lnTo>
                  <a:pt x="645261" y="1342205"/>
                </a:lnTo>
                <a:close/>
                <a:moveTo>
                  <a:pt x="1044244" y="2331891"/>
                </a:moveTo>
                <a:lnTo>
                  <a:pt x="888796" y="2331891"/>
                </a:lnTo>
                <a:cubicBezTo>
                  <a:pt x="904341" y="2290438"/>
                  <a:pt x="948384" y="2267121"/>
                  <a:pt x="992428" y="2280075"/>
                </a:cubicBezTo>
                <a:cubicBezTo>
                  <a:pt x="1015745" y="2290438"/>
                  <a:pt x="1036471" y="2308574"/>
                  <a:pt x="1044244" y="2331891"/>
                </a:cubicBezTo>
                <a:close/>
                <a:moveTo>
                  <a:pt x="940612" y="1785232"/>
                </a:moveTo>
                <a:lnTo>
                  <a:pt x="956157" y="1878501"/>
                </a:lnTo>
                <a:lnTo>
                  <a:pt x="984655" y="2184216"/>
                </a:lnTo>
                <a:cubicBezTo>
                  <a:pt x="987246" y="2202351"/>
                  <a:pt x="971701" y="2220487"/>
                  <a:pt x="953566" y="2223078"/>
                </a:cubicBezTo>
                <a:cubicBezTo>
                  <a:pt x="935430" y="2225668"/>
                  <a:pt x="919885" y="2212714"/>
                  <a:pt x="914704" y="2197170"/>
                </a:cubicBezTo>
                <a:lnTo>
                  <a:pt x="844752" y="1896637"/>
                </a:lnTo>
                <a:lnTo>
                  <a:pt x="829207" y="1803368"/>
                </a:lnTo>
                <a:cubicBezTo>
                  <a:pt x="826617" y="1785232"/>
                  <a:pt x="839571" y="1767097"/>
                  <a:pt x="857706" y="1761915"/>
                </a:cubicBezTo>
                <a:lnTo>
                  <a:pt x="896568" y="1754143"/>
                </a:lnTo>
                <a:lnTo>
                  <a:pt x="901750" y="1754143"/>
                </a:lnTo>
                <a:lnTo>
                  <a:pt x="904341" y="1754143"/>
                </a:lnTo>
                <a:cubicBezTo>
                  <a:pt x="919885" y="1756734"/>
                  <a:pt x="935430" y="1769688"/>
                  <a:pt x="940612" y="1785232"/>
                </a:cubicBezTo>
                <a:close/>
                <a:moveTo>
                  <a:pt x="888796" y="1264481"/>
                </a:moveTo>
                <a:lnTo>
                  <a:pt x="896568" y="1321479"/>
                </a:lnTo>
                <a:lnTo>
                  <a:pt x="914704" y="1668646"/>
                </a:lnTo>
                <a:cubicBezTo>
                  <a:pt x="914704" y="1686782"/>
                  <a:pt x="901750" y="1702327"/>
                  <a:pt x="883614" y="1704918"/>
                </a:cubicBezTo>
                <a:lnTo>
                  <a:pt x="839571" y="1710099"/>
                </a:lnTo>
                <a:cubicBezTo>
                  <a:pt x="821435" y="1712690"/>
                  <a:pt x="803299" y="1699736"/>
                  <a:pt x="800709" y="1681600"/>
                </a:cubicBezTo>
                <a:lnTo>
                  <a:pt x="728166" y="1342205"/>
                </a:lnTo>
                <a:lnTo>
                  <a:pt x="720394" y="1282617"/>
                </a:lnTo>
                <a:cubicBezTo>
                  <a:pt x="717803" y="1261891"/>
                  <a:pt x="730757" y="1246346"/>
                  <a:pt x="751483" y="1243755"/>
                </a:cubicBezTo>
                <a:lnTo>
                  <a:pt x="849934" y="1230801"/>
                </a:lnTo>
                <a:cubicBezTo>
                  <a:pt x="868069" y="1230801"/>
                  <a:pt x="886205" y="1243755"/>
                  <a:pt x="888796" y="1264481"/>
                </a:cubicBezTo>
                <a:cubicBezTo>
                  <a:pt x="888796" y="1264481"/>
                  <a:pt x="888796" y="1264481"/>
                  <a:pt x="888796" y="1264481"/>
                </a:cubicBezTo>
                <a:lnTo>
                  <a:pt x="888796" y="1264481"/>
                </a:lnTo>
                <a:close/>
                <a:moveTo>
                  <a:pt x="852525" y="1057217"/>
                </a:moveTo>
                <a:cubicBezTo>
                  <a:pt x="860297" y="1083125"/>
                  <a:pt x="862888" y="1111624"/>
                  <a:pt x="857706" y="1137532"/>
                </a:cubicBezTo>
                <a:cubicBezTo>
                  <a:pt x="852525" y="1166031"/>
                  <a:pt x="829207" y="1186757"/>
                  <a:pt x="800709" y="1186757"/>
                </a:cubicBezTo>
                <a:lnTo>
                  <a:pt x="588263" y="1186757"/>
                </a:lnTo>
                <a:cubicBezTo>
                  <a:pt x="570127" y="1186757"/>
                  <a:pt x="554583" y="1178985"/>
                  <a:pt x="544219" y="1166031"/>
                </a:cubicBezTo>
                <a:lnTo>
                  <a:pt x="531265" y="1150486"/>
                </a:lnTo>
                <a:lnTo>
                  <a:pt x="513130" y="1160849"/>
                </a:lnTo>
                <a:cubicBezTo>
                  <a:pt x="497585" y="1168622"/>
                  <a:pt x="479449" y="1173803"/>
                  <a:pt x="458723" y="1176394"/>
                </a:cubicBezTo>
                <a:cubicBezTo>
                  <a:pt x="435406" y="1178985"/>
                  <a:pt x="409498" y="1173803"/>
                  <a:pt x="388771" y="1158259"/>
                </a:cubicBezTo>
                <a:lnTo>
                  <a:pt x="380999" y="1153077"/>
                </a:lnTo>
                <a:lnTo>
                  <a:pt x="370636" y="1150486"/>
                </a:lnTo>
                <a:cubicBezTo>
                  <a:pt x="362863" y="1150486"/>
                  <a:pt x="352500" y="1147895"/>
                  <a:pt x="344728" y="1142714"/>
                </a:cubicBezTo>
                <a:lnTo>
                  <a:pt x="176326" y="997629"/>
                </a:lnTo>
                <a:cubicBezTo>
                  <a:pt x="168553" y="989857"/>
                  <a:pt x="160781" y="984675"/>
                  <a:pt x="155599" y="976903"/>
                </a:cubicBezTo>
                <a:lnTo>
                  <a:pt x="108965" y="922496"/>
                </a:lnTo>
                <a:cubicBezTo>
                  <a:pt x="98602" y="912133"/>
                  <a:pt x="98602" y="896588"/>
                  <a:pt x="108965" y="886225"/>
                </a:cubicBezTo>
                <a:lnTo>
                  <a:pt x="124510" y="870680"/>
                </a:lnTo>
                <a:cubicBezTo>
                  <a:pt x="134873" y="860317"/>
                  <a:pt x="153009" y="860317"/>
                  <a:pt x="163372" y="870680"/>
                </a:cubicBezTo>
                <a:lnTo>
                  <a:pt x="215188" y="914723"/>
                </a:lnTo>
                <a:cubicBezTo>
                  <a:pt x="222960" y="922496"/>
                  <a:pt x="230733" y="927677"/>
                  <a:pt x="235914" y="935450"/>
                </a:cubicBezTo>
                <a:lnTo>
                  <a:pt x="380999" y="1103852"/>
                </a:lnTo>
                <a:cubicBezTo>
                  <a:pt x="383590" y="1106443"/>
                  <a:pt x="386181" y="1111624"/>
                  <a:pt x="386181" y="1116806"/>
                </a:cubicBezTo>
                <a:lnTo>
                  <a:pt x="391362" y="1137532"/>
                </a:lnTo>
                <a:lnTo>
                  <a:pt x="526084" y="1127169"/>
                </a:lnTo>
                <a:lnTo>
                  <a:pt x="526084" y="1103852"/>
                </a:lnTo>
                <a:cubicBezTo>
                  <a:pt x="526084" y="1088307"/>
                  <a:pt x="528675" y="1070171"/>
                  <a:pt x="533856" y="1054627"/>
                </a:cubicBezTo>
                <a:lnTo>
                  <a:pt x="559764" y="969130"/>
                </a:lnTo>
                <a:cubicBezTo>
                  <a:pt x="567537" y="945813"/>
                  <a:pt x="590854" y="927677"/>
                  <a:pt x="614171" y="927677"/>
                </a:cubicBezTo>
                <a:lnTo>
                  <a:pt x="769619" y="927677"/>
                </a:lnTo>
                <a:cubicBezTo>
                  <a:pt x="795527" y="927677"/>
                  <a:pt x="818844" y="945813"/>
                  <a:pt x="824026" y="969130"/>
                </a:cubicBezTo>
                <a:lnTo>
                  <a:pt x="852525" y="1057217"/>
                </a:lnTo>
                <a:close/>
                <a:moveTo>
                  <a:pt x="886205" y="588283"/>
                </a:moveTo>
                <a:cubicBezTo>
                  <a:pt x="886205" y="614191"/>
                  <a:pt x="883614" y="637508"/>
                  <a:pt x="875842" y="660825"/>
                </a:cubicBezTo>
                <a:lnTo>
                  <a:pt x="826617" y="831818"/>
                </a:lnTo>
                <a:cubicBezTo>
                  <a:pt x="818844" y="857726"/>
                  <a:pt x="795527" y="875861"/>
                  <a:pt x="769619" y="875861"/>
                </a:cubicBezTo>
                <a:lnTo>
                  <a:pt x="598626" y="875861"/>
                </a:lnTo>
                <a:cubicBezTo>
                  <a:pt x="572718" y="875861"/>
                  <a:pt x="549401" y="857726"/>
                  <a:pt x="541629" y="834409"/>
                </a:cubicBezTo>
                <a:lnTo>
                  <a:pt x="489813" y="663416"/>
                </a:lnTo>
                <a:cubicBezTo>
                  <a:pt x="482040" y="637508"/>
                  <a:pt x="479449" y="611600"/>
                  <a:pt x="479449" y="585692"/>
                </a:cubicBezTo>
                <a:lnTo>
                  <a:pt x="479449" y="557193"/>
                </a:lnTo>
                <a:cubicBezTo>
                  <a:pt x="479449" y="523513"/>
                  <a:pt x="505357" y="497605"/>
                  <a:pt x="539038" y="497605"/>
                </a:cubicBezTo>
                <a:lnTo>
                  <a:pt x="829207" y="497605"/>
                </a:lnTo>
                <a:cubicBezTo>
                  <a:pt x="862888" y="497605"/>
                  <a:pt x="888796" y="523513"/>
                  <a:pt x="888796" y="557193"/>
                </a:cubicBezTo>
                <a:lnTo>
                  <a:pt x="886205" y="588283"/>
                </a:lnTo>
                <a:close/>
                <a:moveTo>
                  <a:pt x="1334413" y="564965"/>
                </a:moveTo>
                <a:lnTo>
                  <a:pt x="1121968" y="598646"/>
                </a:lnTo>
                <a:lnTo>
                  <a:pt x="995019" y="614191"/>
                </a:lnTo>
                <a:cubicBezTo>
                  <a:pt x="966520" y="614191"/>
                  <a:pt x="943203" y="593464"/>
                  <a:pt x="940612" y="564965"/>
                </a:cubicBezTo>
                <a:lnTo>
                  <a:pt x="940612" y="562375"/>
                </a:lnTo>
                <a:cubicBezTo>
                  <a:pt x="935430" y="536467"/>
                  <a:pt x="953566" y="507968"/>
                  <a:pt x="979474" y="502786"/>
                </a:cubicBezTo>
                <a:lnTo>
                  <a:pt x="1109014" y="487241"/>
                </a:lnTo>
                <a:lnTo>
                  <a:pt x="1321459" y="474287"/>
                </a:lnTo>
                <a:cubicBezTo>
                  <a:pt x="1342186" y="474287"/>
                  <a:pt x="1357731" y="489832"/>
                  <a:pt x="1357731" y="507968"/>
                </a:cubicBezTo>
                <a:lnTo>
                  <a:pt x="1360321" y="523513"/>
                </a:lnTo>
                <a:cubicBezTo>
                  <a:pt x="1362912" y="544239"/>
                  <a:pt x="1352549" y="559784"/>
                  <a:pt x="1334413" y="564965"/>
                </a:cubicBezTo>
                <a:lnTo>
                  <a:pt x="1334413" y="564965"/>
                </a:lnTo>
                <a:close/>
                <a:moveTo>
                  <a:pt x="1642719" y="230752"/>
                </a:moveTo>
                <a:lnTo>
                  <a:pt x="1515769" y="401745"/>
                </a:lnTo>
                <a:cubicBezTo>
                  <a:pt x="1510588" y="409517"/>
                  <a:pt x="1502815" y="417290"/>
                  <a:pt x="1497634" y="422471"/>
                </a:cubicBezTo>
                <a:lnTo>
                  <a:pt x="1448409" y="469106"/>
                </a:lnTo>
                <a:cubicBezTo>
                  <a:pt x="1440636" y="479469"/>
                  <a:pt x="1425091" y="479469"/>
                  <a:pt x="1414728" y="471697"/>
                </a:cubicBezTo>
                <a:lnTo>
                  <a:pt x="1399183" y="458743"/>
                </a:lnTo>
                <a:cubicBezTo>
                  <a:pt x="1388820" y="448379"/>
                  <a:pt x="1388820" y="432835"/>
                  <a:pt x="1396593" y="422471"/>
                </a:cubicBezTo>
                <a:lnTo>
                  <a:pt x="1435455" y="368065"/>
                </a:lnTo>
                <a:cubicBezTo>
                  <a:pt x="1440636" y="360292"/>
                  <a:pt x="1448409" y="352520"/>
                  <a:pt x="1453590" y="347338"/>
                </a:cubicBezTo>
                <a:lnTo>
                  <a:pt x="1606447" y="197072"/>
                </a:lnTo>
                <a:cubicBezTo>
                  <a:pt x="1611629" y="191890"/>
                  <a:pt x="1619401" y="189299"/>
                  <a:pt x="1627174" y="189299"/>
                </a:cubicBezTo>
                <a:cubicBezTo>
                  <a:pt x="1629765" y="189299"/>
                  <a:pt x="1632355" y="189299"/>
                  <a:pt x="1634946" y="191890"/>
                </a:cubicBezTo>
                <a:lnTo>
                  <a:pt x="1642719" y="194481"/>
                </a:lnTo>
                <a:lnTo>
                  <a:pt x="1645309" y="202253"/>
                </a:lnTo>
                <a:cubicBezTo>
                  <a:pt x="1650491" y="212617"/>
                  <a:pt x="1647900" y="222980"/>
                  <a:pt x="1642719" y="230752"/>
                </a:cubicBezTo>
                <a:close/>
                <a:moveTo>
                  <a:pt x="1668627" y="160801"/>
                </a:moveTo>
                <a:cubicBezTo>
                  <a:pt x="1668627" y="160801"/>
                  <a:pt x="1668627" y="160801"/>
                  <a:pt x="1668627" y="160801"/>
                </a:cubicBezTo>
                <a:cubicBezTo>
                  <a:pt x="1668627" y="160801"/>
                  <a:pt x="1668627" y="160801"/>
                  <a:pt x="1668627" y="160801"/>
                </a:cubicBezTo>
                <a:cubicBezTo>
                  <a:pt x="1666036" y="129711"/>
                  <a:pt x="1678990" y="101212"/>
                  <a:pt x="1702307" y="85667"/>
                </a:cubicBezTo>
                <a:cubicBezTo>
                  <a:pt x="1723033" y="64941"/>
                  <a:pt x="1751532" y="54578"/>
                  <a:pt x="1780031" y="51987"/>
                </a:cubicBezTo>
                <a:cubicBezTo>
                  <a:pt x="1782622" y="51987"/>
                  <a:pt x="1785213" y="51987"/>
                  <a:pt x="1790394" y="51987"/>
                </a:cubicBezTo>
                <a:cubicBezTo>
                  <a:pt x="1790394" y="51987"/>
                  <a:pt x="1790394" y="51987"/>
                  <a:pt x="1790394" y="51987"/>
                </a:cubicBezTo>
                <a:cubicBezTo>
                  <a:pt x="1790394" y="51987"/>
                  <a:pt x="1790394" y="51987"/>
                  <a:pt x="1790394" y="51987"/>
                </a:cubicBezTo>
                <a:lnTo>
                  <a:pt x="1668627" y="160801"/>
                </a:lnTo>
                <a:close/>
              </a:path>
            </a:pathLst>
          </a:custGeom>
          <a:solidFill>
            <a:srgbClr val="000000"/>
          </a:solidFill>
          <a:ln w="25896" cap="flat">
            <a:noFill/>
            <a:prstDash val="solid"/>
            <a:miter/>
          </a:ln>
        </p:spPr>
        <p:txBody>
          <a:bodyPr rtlCol="0" anchor="ctr"/>
          <a:lstStyle/>
          <a:p>
            <a:endParaRPr lang="en-DE" dirty="0"/>
          </a:p>
        </p:txBody>
      </p:sp>
      <p:grpSp>
        <p:nvGrpSpPr>
          <p:cNvPr id="20" name="Grafik 14" descr="Tanz Silhouette">
            <a:extLst>
              <a:ext uri="{FF2B5EF4-FFF2-40B4-BE49-F238E27FC236}">
                <a16:creationId xmlns:a16="http://schemas.microsoft.com/office/drawing/2014/main" id="{005110FA-6183-C1CE-7D25-0130931B7E82}"/>
              </a:ext>
            </a:extLst>
          </p:cNvPr>
          <p:cNvGrpSpPr/>
          <p:nvPr/>
        </p:nvGrpSpPr>
        <p:grpSpPr>
          <a:xfrm>
            <a:off x="4536026" y="3160339"/>
            <a:ext cx="856631" cy="701124"/>
            <a:chOff x="4536026" y="3160339"/>
            <a:chExt cx="856631" cy="701124"/>
          </a:xfrm>
          <a:solidFill>
            <a:srgbClr val="000000"/>
          </a:solidFill>
        </p:grpSpPr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7802CAD1-704E-CF34-929F-928C99155E3D}"/>
                </a:ext>
              </a:extLst>
            </p:cNvPr>
            <p:cNvSpPr/>
            <p:nvPr/>
          </p:nvSpPr>
          <p:spPr>
            <a:xfrm>
              <a:off x="4536026" y="3356480"/>
              <a:ext cx="467791" cy="504983"/>
            </a:xfrm>
            <a:custGeom>
              <a:avLst/>
              <a:gdLst>
                <a:gd name="connsiteX0" fmla="*/ 413348 w 467791"/>
                <a:gd name="connsiteY0" fmla="*/ 96926 h 504983"/>
                <a:gd name="connsiteX1" fmla="*/ 368980 w 467791"/>
                <a:gd name="connsiteY1" fmla="*/ 119158 h 504983"/>
                <a:gd name="connsiteX2" fmla="*/ 330404 w 467791"/>
                <a:gd name="connsiteY2" fmla="*/ 55426 h 504983"/>
                <a:gd name="connsiteX3" fmla="*/ 308296 w 467791"/>
                <a:gd name="connsiteY3" fmla="*/ 38490 h 504983"/>
                <a:gd name="connsiteX4" fmla="*/ 176975 w 467791"/>
                <a:gd name="connsiteY4" fmla="*/ 952 h 504983"/>
                <a:gd name="connsiteX5" fmla="*/ 140390 w 467791"/>
                <a:gd name="connsiteY5" fmla="*/ 11020 h 504983"/>
                <a:gd name="connsiteX6" fmla="*/ 95841 w 467791"/>
                <a:gd name="connsiteY6" fmla="*/ 55588 h 504983"/>
                <a:gd name="connsiteX7" fmla="*/ 65028 w 467791"/>
                <a:gd name="connsiteY7" fmla="*/ 15583 h 504983"/>
                <a:gd name="connsiteX8" fmla="*/ 13298 w 467791"/>
                <a:gd name="connsiteY8" fmla="*/ 7610 h 504983"/>
                <a:gd name="connsiteX9" fmla="*/ 7068 w 467791"/>
                <a:gd name="connsiteY9" fmla="*/ 58960 h 504983"/>
                <a:gd name="connsiteX10" fmla="*/ 63028 w 467791"/>
                <a:gd name="connsiteY10" fmla="*/ 133588 h 504983"/>
                <a:gd name="connsiteX11" fmla="*/ 63894 w 467791"/>
                <a:gd name="connsiteY11" fmla="*/ 134541 h 504983"/>
                <a:gd name="connsiteX12" fmla="*/ 91174 w 467791"/>
                <a:gd name="connsiteY12" fmla="*/ 148542 h 504983"/>
                <a:gd name="connsiteX13" fmla="*/ 120292 w 467791"/>
                <a:gd name="connsiteY13" fmla="*/ 138293 h 504983"/>
                <a:gd name="connsiteX14" fmla="*/ 149162 w 467791"/>
                <a:gd name="connsiteY14" fmla="*/ 109423 h 504983"/>
                <a:gd name="connsiteX15" fmla="*/ 149315 w 467791"/>
                <a:gd name="connsiteY15" fmla="*/ 109518 h 504983"/>
                <a:gd name="connsiteX16" fmla="*/ 125026 w 467791"/>
                <a:gd name="connsiteY16" fmla="*/ 201320 h 504983"/>
                <a:gd name="connsiteX17" fmla="*/ 120816 w 467791"/>
                <a:gd name="connsiteY17" fmla="*/ 222980 h 504983"/>
                <a:gd name="connsiteX18" fmla="*/ 133455 w 467791"/>
                <a:gd name="connsiteY18" fmla="*/ 259747 h 504983"/>
                <a:gd name="connsiteX19" fmla="*/ 183462 w 467791"/>
                <a:gd name="connsiteY19" fmla="*/ 340138 h 504983"/>
                <a:gd name="connsiteX20" fmla="*/ 150981 w 467791"/>
                <a:gd name="connsiteY20" fmla="*/ 455771 h 504983"/>
                <a:gd name="connsiteX21" fmla="*/ 175518 w 467791"/>
                <a:gd name="connsiteY21" fmla="*/ 502444 h 504983"/>
                <a:gd name="connsiteX22" fmla="*/ 177918 w 467791"/>
                <a:gd name="connsiteY22" fmla="*/ 502977 h 504983"/>
                <a:gd name="connsiteX23" fmla="*/ 179595 w 467791"/>
                <a:gd name="connsiteY23" fmla="*/ 503501 h 504983"/>
                <a:gd name="connsiteX24" fmla="*/ 186329 w 467791"/>
                <a:gd name="connsiteY24" fmla="*/ 504920 h 504983"/>
                <a:gd name="connsiteX25" fmla="*/ 221771 w 467791"/>
                <a:gd name="connsiteY25" fmla="*/ 476917 h 504983"/>
                <a:gd name="connsiteX26" fmla="*/ 259004 w 467791"/>
                <a:gd name="connsiteY26" fmla="*/ 346567 h 504983"/>
                <a:gd name="connsiteX27" fmla="*/ 254090 w 467791"/>
                <a:gd name="connsiteY27" fmla="*/ 316801 h 504983"/>
                <a:gd name="connsiteX28" fmla="*/ 243850 w 467791"/>
                <a:gd name="connsiteY28" fmla="*/ 300533 h 504983"/>
                <a:gd name="connsiteX29" fmla="*/ 243974 w 467791"/>
                <a:gd name="connsiteY29" fmla="*/ 300409 h 504983"/>
                <a:gd name="connsiteX30" fmla="*/ 279397 w 467791"/>
                <a:gd name="connsiteY30" fmla="*/ 321669 h 504983"/>
                <a:gd name="connsiteX31" fmla="*/ 279397 w 467791"/>
                <a:gd name="connsiteY31" fmla="*/ 449304 h 504983"/>
                <a:gd name="connsiteX32" fmla="*/ 304010 w 467791"/>
                <a:gd name="connsiteY32" fmla="*/ 485813 h 504983"/>
                <a:gd name="connsiteX33" fmla="*/ 352191 w 467791"/>
                <a:gd name="connsiteY33" fmla="*/ 462952 h 504983"/>
                <a:gd name="connsiteX34" fmla="*/ 354378 w 467791"/>
                <a:gd name="connsiteY34" fmla="*/ 450628 h 504983"/>
                <a:gd name="connsiteX35" fmla="*/ 354378 w 467791"/>
                <a:gd name="connsiteY35" fmla="*/ 301352 h 504983"/>
                <a:gd name="connsiteX36" fmla="*/ 336728 w 467791"/>
                <a:gd name="connsiteY36" fmla="*/ 268967 h 504983"/>
                <a:gd name="connsiteX37" fmla="*/ 262872 w 467791"/>
                <a:gd name="connsiteY37" fmla="*/ 224295 h 504983"/>
                <a:gd name="connsiteX38" fmla="*/ 289904 w 467791"/>
                <a:gd name="connsiteY38" fmla="*/ 136065 h 504983"/>
                <a:gd name="connsiteX39" fmla="*/ 321765 w 467791"/>
                <a:gd name="connsiteY39" fmla="*/ 188690 h 504983"/>
                <a:gd name="connsiteX40" fmla="*/ 354150 w 467791"/>
                <a:gd name="connsiteY40" fmla="*/ 206378 h 504983"/>
                <a:gd name="connsiteX41" fmla="*/ 371466 w 467791"/>
                <a:gd name="connsiteY41" fmla="*/ 201616 h 504983"/>
                <a:gd name="connsiteX42" fmla="*/ 446075 w 467791"/>
                <a:gd name="connsiteY42" fmla="*/ 164297 h 504983"/>
                <a:gd name="connsiteX43" fmla="*/ 466259 w 467791"/>
                <a:gd name="connsiteY43" fmla="*/ 141065 h 504983"/>
                <a:gd name="connsiteX44" fmla="*/ 463230 w 467791"/>
                <a:gd name="connsiteY44" fmla="*/ 113786 h 504983"/>
                <a:gd name="connsiteX45" fmla="*/ 413348 w 467791"/>
                <a:gd name="connsiteY45" fmla="*/ 96926 h 504983"/>
                <a:gd name="connsiteX46" fmla="*/ 447971 w 467791"/>
                <a:gd name="connsiteY46" fmla="*/ 135541 h 504983"/>
                <a:gd name="connsiteX47" fmla="*/ 437598 w 467791"/>
                <a:gd name="connsiteY47" fmla="*/ 147304 h 504983"/>
                <a:gd name="connsiteX48" fmla="*/ 362998 w 467791"/>
                <a:gd name="connsiteY48" fmla="*/ 184614 h 504983"/>
                <a:gd name="connsiteX49" fmla="*/ 354188 w 467791"/>
                <a:gd name="connsiteY49" fmla="*/ 187347 h 504983"/>
                <a:gd name="connsiteX50" fmla="*/ 338081 w 467791"/>
                <a:gd name="connsiteY50" fmla="*/ 178879 h 504983"/>
                <a:gd name="connsiteX51" fmla="*/ 295323 w 467791"/>
                <a:gd name="connsiteY51" fmla="*/ 108223 h 504983"/>
                <a:gd name="connsiteX52" fmla="*/ 289084 w 467791"/>
                <a:gd name="connsiteY52" fmla="*/ 103603 h 504983"/>
                <a:gd name="connsiteX53" fmla="*/ 277921 w 467791"/>
                <a:gd name="connsiteY53" fmla="*/ 110118 h 504983"/>
                <a:gd name="connsiteX54" fmla="*/ 242479 w 467791"/>
                <a:gd name="connsiteY54" fmla="*/ 225838 h 504983"/>
                <a:gd name="connsiteX55" fmla="*/ 246660 w 467791"/>
                <a:gd name="connsiteY55" fmla="*/ 236782 h 504983"/>
                <a:gd name="connsiteX56" fmla="*/ 326089 w 467791"/>
                <a:gd name="connsiteY56" fmla="*/ 284759 h 504983"/>
                <a:gd name="connsiteX57" fmla="*/ 335328 w 467791"/>
                <a:gd name="connsiteY57" fmla="*/ 301390 h 504983"/>
                <a:gd name="connsiteX58" fmla="*/ 335328 w 467791"/>
                <a:gd name="connsiteY58" fmla="*/ 447827 h 504983"/>
                <a:gd name="connsiteX59" fmla="*/ 328575 w 467791"/>
                <a:gd name="connsiteY59" fmla="*/ 464153 h 504983"/>
                <a:gd name="connsiteX60" fmla="*/ 303021 w 467791"/>
                <a:gd name="connsiteY60" fmla="*/ 462717 h 504983"/>
                <a:gd name="connsiteX61" fmla="*/ 298419 w 467791"/>
                <a:gd name="connsiteY61" fmla="*/ 450628 h 504983"/>
                <a:gd name="connsiteX62" fmla="*/ 298419 w 467791"/>
                <a:gd name="connsiteY62" fmla="*/ 316325 h 504983"/>
                <a:gd name="connsiteX63" fmla="*/ 293799 w 467791"/>
                <a:gd name="connsiteY63" fmla="*/ 308162 h 504983"/>
                <a:gd name="connsiteX64" fmla="*/ 219190 w 467791"/>
                <a:gd name="connsiteY64" fmla="*/ 263395 h 504983"/>
                <a:gd name="connsiteX65" fmla="*/ 206122 w 467791"/>
                <a:gd name="connsiteY65" fmla="*/ 266660 h 504983"/>
                <a:gd name="connsiteX66" fmla="*/ 206226 w 467791"/>
                <a:gd name="connsiteY66" fmla="*/ 276635 h 504983"/>
                <a:gd name="connsiteX67" fmla="*/ 237659 w 467791"/>
                <a:gd name="connsiteY67" fmla="*/ 326593 h 504983"/>
                <a:gd name="connsiteX68" fmla="*/ 240516 w 467791"/>
                <a:gd name="connsiteY68" fmla="*/ 341709 h 504983"/>
                <a:gd name="connsiteX69" fmla="*/ 203255 w 467791"/>
                <a:gd name="connsiteY69" fmla="*/ 472249 h 504983"/>
                <a:gd name="connsiteX70" fmla="*/ 202988 w 467791"/>
                <a:gd name="connsiteY70" fmla="*/ 473526 h 504983"/>
                <a:gd name="connsiteX71" fmla="*/ 186910 w 467791"/>
                <a:gd name="connsiteY71" fmla="*/ 485870 h 504983"/>
                <a:gd name="connsiteX72" fmla="*/ 185595 w 467791"/>
                <a:gd name="connsiteY72" fmla="*/ 485442 h 504983"/>
                <a:gd name="connsiteX73" fmla="*/ 181204 w 467791"/>
                <a:gd name="connsiteY73" fmla="*/ 484232 h 504983"/>
                <a:gd name="connsiteX74" fmla="*/ 169355 w 467791"/>
                <a:gd name="connsiteY74" fmla="*/ 460667 h 504983"/>
                <a:gd name="connsiteX75" fmla="*/ 202931 w 467791"/>
                <a:gd name="connsiteY75" fmla="*/ 341271 h 504983"/>
                <a:gd name="connsiteX76" fmla="*/ 201854 w 467791"/>
                <a:gd name="connsiteY76" fmla="*/ 333651 h 504983"/>
                <a:gd name="connsiteX77" fmla="*/ 149619 w 467791"/>
                <a:gd name="connsiteY77" fmla="*/ 249650 h 504983"/>
                <a:gd name="connsiteX78" fmla="*/ 139866 w 467791"/>
                <a:gd name="connsiteY78" fmla="*/ 222980 h 504983"/>
                <a:gd name="connsiteX79" fmla="*/ 143276 w 467791"/>
                <a:gd name="connsiteY79" fmla="*/ 206788 h 504983"/>
                <a:gd name="connsiteX80" fmla="*/ 176861 w 467791"/>
                <a:gd name="connsiteY80" fmla="*/ 79915 h 504983"/>
                <a:gd name="connsiteX81" fmla="*/ 170093 w 467791"/>
                <a:gd name="connsiteY81" fmla="*/ 68268 h 504983"/>
                <a:gd name="connsiteX82" fmla="*/ 169974 w 467791"/>
                <a:gd name="connsiteY82" fmla="*/ 68237 h 504983"/>
                <a:gd name="connsiteX83" fmla="*/ 160668 w 467791"/>
                <a:gd name="connsiteY83" fmla="*/ 70990 h 504983"/>
                <a:gd name="connsiteX84" fmla="*/ 106824 w 467791"/>
                <a:gd name="connsiteY84" fmla="*/ 124873 h 504983"/>
                <a:gd name="connsiteX85" fmla="*/ 91174 w 467791"/>
                <a:gd name="connsiteY85" fmla="*/ 129540 h 504983"/>
                <a:gd name="connsiteX86" fmla="*/ 77839 w 467791"/>
                <a:gd name="connsiteY86" fmla="*/ 121596 h 504983"/>
                <a:gd name="connsiteX87" fmla="*/ 22594 w 467791"/>
                <a:gd name="connsiteY87" fmla="*/ 47958 h 504983"/>
                <a:gd name="connsiteX88" fmla="*/ 24661 w 467791"/>
                <a:gd name="connsiteY88" fmla="*/ 22879 h 504983"/>
                <a:gd name="connsiteX89" fmla="*/ 50016 w 467791"/>
                <a:gd name="connsiteY89" fmla="*/ 27337 h 504983"/>
                <a:gd name="connsiteX90" fmla="*/ 87326 w 467791"/>
                <a:gd name="connsiteY90" fmla="*/ 75848 h 504983"/>
                <a:gd name="connsiteX91" fmla="*/ 94270 w 467791"/>
                <a:gd name="connsiteY91" fmla="*/ 79543 h 504983"/>
                <a:gd name="connsiteX92" fmla="*/ 101613 w 467791"/>
                <a:gd name="connsiteY92" fmla="*/ 76771 h 504983"/>
                <a:gd name="connsiteX93" fmla="*/ 153839 w 467791"/>
                <a:gd name="connsiteY93" fmla="*/ 24489 h 504983"/>
                <a:gd name="connsiteX94" fmla="*/ 172470 w 467791"/>
                <a:gd name="connsiteY94" fmla="*/ 19450 h 504983"/>
                <a:gd name="connsiteX95" fmla="*/ 303381 w 467791"/>
                <a:gd name="connsiteY95" fmla="*/ 56845 h 504983"/>
                <a:gd name="connsiteX96" fmla="*/ 314326 w 467791"/>
                <a:gd name="connsiteY96" fmla="*/ 65599 h 504983"/>
                <a:gd name="connsiteX97" fmla="*/ 357188 w 467791"/>
                <a:gd name="connsiteY97" fmla="*/ 136503 h 504983"/>
                <a:gd name="connsiteX98" fmla="*/ 369571 w 467791"/>
                <a:gd name="connsiteY98" fmla="*/ 140094 h 504983"/>
                <a:gd name="connsiteX99" fmla="*/ 421291 w 467791"/>
                <a:gd name="connsiteY99" fmla="*/ 114205 h 504983"/>
                <a:gd name="connsiteX100" fmla="*/ 446580 w 467791"/>
                <a:gd name="connsiteY100" fmla="*/ 123234 h 504983"/>
                <a:gd name="connsiteX101" fmla="*/ 447971 w 467791"/>
                <a:gd name="connsiteY101" fmla="*/ 135541 h 50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67791" h="504983">
                  <a:moveTo>
                    <a:pt x="413348" y="96926"/>
                  </a:moveTo>
                  <a:lnTo>
                    <a:pt x="368980" y="119158"/>
                  </a:lnTo>
                  <a:lnTo>
                    <a:pt x="330404" y="55426"/>
                  </a:lnTo>
                  <a:cubicBezTo>
                    <a:pt x="325371" y="47252"/>
                    <a:pt x="317499" y="41221"/>
                    <a:pt x="308296" y="38490"/>
                  </a:cubicBezTo>
                  <a:lnTo>
                    <a:pt x="176975" y="952"/>
                  </a:lnTo>
                  <a:cubicBezTo>
                    <a:pt x="163866" y="-1935"/>
                    <a:pt x="150177" y="1833"/>
                    <a:pt x="140390" y="11020"/>
                  </a:cubicBezTo>
                  <a:lnTo>
                    <a:pt x="95841" y="55588"/>
                  </a:lnTo>
                  <a:lnTo>
                    <a:pt x="65028" y="15583"/>
                  </a:lnTo>
                  <a:cubicBezTo>
                    <a:pt x="52661" y="-431"/>
                    <a:pt x="29912" y="-3937"/>
                    <a:pt x="13298" y="7610"/>
                  </a:cubicBezTo>
                  <a:cubicBezTo>
                    <a:pt x="-1672" y="20580"/>
                    <a:pt x="-4366" y="42787"/>
                    <a:pt x="7068" y="58960"/>
                  </a:cubicBezTo>
                  <a:lnTo>
                    <a:pt x="63028" y="133588"/>
                  </a:lnTo>
                  <a:lnTo>
                    <a:pt x="63894" y="134541"/>
                  </a:lnTo>
                  <a:cubicBezTo>
                    <a:pt x="70767" y="142645"/>
                    <a:pt x="80582" y="147683"/>
                    <a:pt x="91174" y="148542"/>
                  </a:cubicBezTo>
                  <a:cubicBezTo>
                    <a:pt x="101820" y="148885"/>
                    <a:pt x="112208" y="145229"/>
                    <a:pt x="120292" y="138293"/>
                  </a:cubicBezTo>
                  <a:lnTo>
                    <a:pt x="149162" y="109423"/>
                  </a:lnTo>
                  <a:cubicBezTo>
                    <a:pt x="149295" y="109290"/>
                    <a:pt x="149362" y="109328"/>
                    <a:pt x="149315" y="109518"/>
                  </a:cubicBezTo>
                  <a:lnTo>
                    <a:pt x="125026" y="201320"/>
                  </a:lnTo>
                  <a:cubicBezTo>
                    <a:pt x="122578" y="208297"/>
                    <a:pt x="121160" y="215594"/>
                    <a:pt x="120816" y="222980"/>
                  </a:cubicBezTo>
                  <a:cubicBezTo>
                    <a:pt x="121507" y="236176"/>
                    <a:pt x="125887" y="248915"/>
                    <a:pt x="133455" y="259747"/>
                  </a:cubicBezTo>
                  <a:lnTo>
                    <a:pt x="183462" y="340138"/>
                  </a:lnTo>
                  <a:lnTo>
                    <a:pt x="150981" y="455771"/>
                  </a:lnTo>
                  <a:cubicBezTo>
                    <a:pt x="145862" y="475333"/>
                    <a:pt x="156501" y="495571"/>
                    <a:pt x="175518" y="502444"/>
                  </a:cubicBezTo>
                  <a:cubicBezTo>
                    <a:pt x="176260" y="502822"/>
                    <a:pt x="177086" y="503006"/>
                    <a:pt x="177918" y="502977"/>
                  </a:cubicBezTo>
                  <a:cubicBezTo>
                    <a:pt x="178423" y="503091"/>
                    <a:pt x="179004" y="503310"/>
                    <a:pt x="179595" y="503501"/>
                  </a:cubicBezTo>
                  <a:cubicBezTo>
                    <a:pt x="181746" y="504338"/>
                    <a:pt x="184022" y="504818"/>
                    <a:pt x="186329" y="504920"/>
                  </a:cubicBezTo>
                  <a:cubicBezTo>
                    <a:pt x="203548" y="505967"/>
                    <a:pt x="218807" y="493911"/>
                    <a:pt x="221771" y="476917"/>
                  </a:cubicBezTo>
                  <a:lnTo>
                    <a:pt x="259004" y="346567"/>
                  </a:lnTo>
                  <a:cubicBezTo>
                    <a:pt x="261302" y="336384"/>
                    <a:pt x="259539" y="325705"/>
                    <a:pt x="254090" y="316801"/>
                  </a:cubicBezTo>
                  <a:lnTo>
                    <a:pt x="243850" y="300533"/>
                  </a:lnTo>
                  <a:cubicBezTo>
                    <a:pt x="243736" y="300361"/>
                    <a:pt x="243793" y="300304"/>
                    <a:pt x="243974" y="300409"/>
                  </a:cubicBezTo>
                  <a:lnTo>
                    <a:pt x="279397" y="321669"/>
                  </a:lnTo>
                  <a:lnTo>
                    <a:pt x="279397" y="449304"/>
                  </a:lnTo>
                  <a:cubicBezTo>
                    <a:pt x="280000" y="465161"/>
                    <a:pt x="289537" y="479307"/>
                    <a:pt x="304010" y="485813"/>
                  </a:cubicBezTo>
                  <a:cubicBezTo>
                    <a:pt x="323628" y="492805"/>
                    <a:pt x="345199" y="482570"/>
                    <a:pt x="352191" y="462952"/>
                  </a:cubicBezTo>
                  <a:cubicBezTo>
                    <a:pt x="353602" y="458994"/>
                    <a:pt x="354341" y="454829"/>
                    <a:pt x="354378" y="450628"/>
                  </a:cubicBezTo>
                  <a:lnTo>
                    <a:pt x="354378" y="301352"/>
                  </a:lnTo>
                  <a:cubicBezTo>
                    <a:pt x="353878" y="288392"/>
                    <a:pt x="347349" y="276411"/>
                    <a:pt x="336728" y="268967"/>
                  </a:cubicBezTo>
                  <a:lnTo>
                    <a:pt x="262872" y="224295"/>
                  </a:lnTo>
                  <a:lnTo>
                    <a:pt x="289904" y="136065"/>
                  </a:lnTo>
                  <a:lnTo>
                    <a:pt x="321765" y="188690"/>
                  </a:lnTo>
                  <a:cubicBezTo>
                    <a:pt x="328598" y="199976"/>
                    <a:pt x="340960" y="206729"/>
                    <a:pt x="354150" y="206378"/>
                  </a:cubicBezTo>
                  <a:cubicBezTo>
                    <a:pt x="360189" y="206001"/>
                    <a:pt x="366084" y="204380"/>
                    <a:pt x="371466" y="201616"/>
                  </a:cubicBezTo>
                  <a:lnTo>
                    <a:pt x="446075" y="164297"/>
                  </a:lnTo>
                  <a:cubicBezTo>
                    <a:pt x="455696" y="159637"/>
                    <a:pt x="462990" y="151243"/>
                    <a:pt x="466259" y="141065"/>
                  </a:cubicBezTo>
                  <a:cubicBezTo>
                    <a:pt x="469075" y="131945"/>
                    <a:pt x="467978" y="122066"/>
                    <a:pt x="463230" y="113786"/>
                  </a:cubicBezTo>
                  <a:cubicBezTo>
                    <a:pt x="453234" y="96390"/>
                    <a:pt x="431847" y="89162"/>
                    <a:pt x="413348" y="96926"/>
                  </a:cubicBezTo>
                  <a:close/>
                  <a:moveTo>
                    <a:pt x="447971" y="135541"/>
                  </a:moveTo>
                  <a:cubicBezTo>
                    <a:pt x="446294" y="140730"/>
                    <a:pt x="442537" y="144990"/>
                    <a:pt x="437598" y="147304"/>
                  </a:cubicBezTo>
                  <a:lnTo>
                    <a:pt x="362998" y="184614"/>
                  </a:lnTo>
                  <a:cubicBezTo>
                    <a:pt x="360244" y="186033"/>
                    <a:pt x="357261" y="186959"/>
                    <a:pt x="354188" y="187347"/>
                  </a:cubicBezTo>
                  <a:cubicBezTo>
                    <a:pt x="347675" y="187681"/>
                    <a:pt x="341499" y="184433"/>
                    <a:pt x="338081" y="178879"/>
                  </a:cubicBezTo>
                  <a:lnTo>
                    <a:pt x="295323" y="108223"/>
                  </a:lnTo>
                  <a:cubicBezTo>
                    <a:pt x="293856" y="105993"/>
                    <a:pt x="291646" y="104356"/>
                    <a:pt x="289084" y="103603"/>
                  </a:cubicBezTo>
                  <a:cubicBezTo>
                    <a:pt x="284233" y="102532"/>
                    <a:pt x="279374" y="105368"/>
                    <a:pt x="277921" y="110118"/>
                  </a:cubicBezTo>
                  <a:lnTo>
                    <a:pt x="242479" y="225838"/>
                  </a:lnTo>
                  <a:cubicBezTo>
                    <a:pt x="241385" y="230005"/>
                    <a:pt x="243066" y="234405"/>
                    <a:pt x="246660" y="236782"/>
                  </a:cubicBezTo>
                  <a:lnTo>
                    <a:pt x="326089" y="284759"/>
                  </a:lnTo>
                  <a:cubicBezTo>
                    <a:pt x="331480" y="288661"/>
                    <a:pt x="334864" y="294751"/>
                    <a:pt x="335328" y="301390"/>
                  </a:cubicBezTo>
                  <a:lnTo>
                    <a:pt x="335328" y="447827"/>
                  </a:lnTo>
                  <a:cubicBezTo>
                    <a:pt x="335076" y="453896"/>
                    <a:pt x="332683" y="459679"/>
                    <a:pt x="328575" y="464153"/>
                  </a:cubicBezTo>
                  <a:cubicBezTo>
                    <a:pt x="321122" y="470813"/>
                    <a:pt x="309681" y="470170"/>
                    <a:pt x="303021" y="462717"/>
                  </a:cubicBezTo>
                  <a:cubicBezTo>
                    <a:pt x="300051" y="459392"/>
                    <a:pt x="298411" y="455087"/>
                    <a:pt x="298419" y="450628"/>
                  </a:cubicBezTo>
                  <a:lnTo>
                    <a:pt x="298419" y="316325"/>
                  </a:lnTo>
                  <a:cubicBezTo>
                    <a:pt x="298235" y="313033"/>
                    <a:pt x="296526" y="310015"/>
                    <a:pt x="293799" y="308162"/>
                  </a:cubicBezTo>
                  <a:lnTo>
                    <a:pt x="219190" y="263395"/>
                  </a:lnTo>
                  <a:cubicBezTo>
                    <a:pt x="214680" y="260688"/>
                    <a:pt x="208829" y="262150"/>
                    <a:pt x="206122" y="266660"/>
                  </a:cubicBezTo>
                  <a:cubicBezTo>
                    <a:pt x="204274" y="269738"/>
                    <a:pt x="204314" y="273595"/>
                    <a:pt x="206226" y="276635"/>
                  </a:cubicBezTo>
                  <a:lnTo>
                    <a:pt x="237659" y="326593"/>
                  </a:lnTo>
                  <a:cubicBezTo>
                    <a:pt x="240452" y="331103"/>
                    <a:pt x="241470" y="336491"/>
                    <a:pt x="240516" y="341709"/>
                  </a:cubicBezTo>
                  <a:lnTo>
                    <a:pt x="203255" y="472249"/>
                  </a:lnTo>
                  <a:cubicBezTo>
                    <a:pt x="203142" y="472669"/>
                    <a:pt x="203053" y="473095"/>
                    <a:pt x="202988" y="473526"/>
                  </a:cubicBezTo>
                  <a:cubicBezTo>
                    <a:pt x="201591" y="481157"/>
                    <a:pt x="194643" y="486491"/>
                    <a:pt x="186910" y="485870"/>
                  </a:cubicBezTo>
                  <a:cubicBezTo>
                    <a:pt x="186491" y="485756"/>
                    <a:pt x="186043" y="485594"/>
                    <a:pt x="185595" y="485442"/>
                  </a:cubicBezTo>
                  <a:cubicBezTo>
                    <a:pt x="184167" y="484922"/>
                    <a:pt x="182698" y="484518"/>
                    <a:pt x="181204" y="484232"/>
                  </a:cubicBezTo>
                  <a:cubicBezTo>
                    <a:pt x="171901" y="480463"/>
                    <a:pt x="166833" y="470383"/>
                    <a:pt x="169355" y="460667"/>
                  </a:cubicBezTo>
                  <a:lnTo>
                    <a:pt x="202931" y="341271"/>
                  </a:lnTo>
                  <a:cubicBezTo>
                    <a:pt x="203508" y="338685"/>
                    <a:pt x="203125" y="335976"/>
                    <a:pt x="201854" y="333651"/>
                  </a:cubicBezTo>
                  <a:lnTo>
                    <a:pt x="149619" y="249650"/>
                  </a:lnTo>
                  <a:cubicBezTo>
                    <a:pt x="143896" y="241870"/>
                    <a:pt x="140512" y="232618"/>
                    <a:pt x="139866" y="222980"/>
                  </a:cubicBezTo>
                  <a:cubicBezTo>
                    <a:pt x="140245" y="217451"/>
                    <a:pt x="141393" y="212001"/>
                    <a:pt x="143276" y="206788"/>
                  </a:cubicBezTo>
                  <a:lnTo>
                    <a:pt x="176861" y="79915"/>
                  </a:lnTo>
                  <a:cubicBezTo>
                    <a:pt x="178209" y="74829"/>
                    <a:pt x="175179" y="69615"/>
                    <a:pt x="170093" y="68268"/>
                  </a:cubicBezTo>
                  <a:cubicBezTo>
                    <a:pt x="170053" y="68257"/>
                    <a:pt x="170014" y="68247"/>
                    <a:pt x="169974" y="68237"/>
                  </a:cubicBezTo>
                  <a:cubicBezTo>
                    <a:pt x="166613" y="67657"/>
                    <a:pt x="163173" y="68674"/>
                    <a:pt x="160668" y="70990"/>
                  </a:cubicBezTo>
                  <a:lnTo>
                    <a:pt x="106824" y="124873"/>
                  </a:lnTo>
                  <a:cubicBezTo>
                    <a:pt x="102327" y="128238"/>
                    <a:pt x="96779" y="129892"/>
                    <a:pt x="91174" y="129540"/>
                  </a:cubicBezTo>
                  <a:cubicBezTo>
                    <a:pt x="85952" y="128493"/>
                    <a:pt x="81246" y="125690"/>
                    <a:pt x="77839" y="121596"/>
                  </a:cubicBezTo>
                  <a:lnTo>
                    <a:pt x="22594" y="47958"/>
                  </a:lnTo>
                  <a:cubicBezTo>
                    <a:pt x="17078" y="40213"/>
                    <a:pt x="17951" y="29618"/>
                    <a:pt x="24661" y="22879"/>
                  </a:cubicBezTo>
                  <a:cubicBezTo>
                    <a:pt x="32961" y="17423"/>
                    <a:pt x="44075" y="19378"/>
                    <a:pt x="50016" y="27337"/>
                  </a:cubicBezTo>
                  <a:lnTo>
                    <a:pt x="87326" y="75848"/>
                  </a:lnTo>
                  <a:cubicBezTo>
                    <a:pt x="89000" y="78022"/>
                    <a:pt x="91530" y="79369"/>
                    <a:pt x="94270" y="79543"/>
                  </a:cubicBezTo>
                  <a:cubicBezTo>
                    <a:pt x="97003" y="79728"/>
                    <a:pt x="99684" y="78716"/>
                    <a:pt x="101613" y="76771"/>
                  </a:cubicBezTo>
                  <a:lnTo>
                    <a:pt x="153839" y="24489"/>
                  </a:lnTo>
                  <a:cubicBezTo>
                    <a:pt x="158928" y="20003"/>
                    <a:pt x="165814" y="18141"/>
                    <a:pt x="172470" y="19450"/>
                  </a:cubicBezTo>
                  <a:lnTo>
                    <a:pt x="303381" y="56845"/>
                  </a:lnTo>
                  <a:cubicBezTo>
                    <a:pt x="307948" y="58382"/>
                    <a:pt x="311823" y="61482"/>
                    <a:pt x="314326" y="65599"/>
                  </a:cubicBezTo>
                  <a:lnTo>
                    <a:pt x="357188" y="136503"/>
                  </a:lnTo>
                  <a:cubicBezTo>
                    <a:pt x="359755" y="140736"/>
                    <a:pt x="365137" y="142297"/>
                    <a:pt x="369571" y="140094"/>
                  </a:cubicBezTo>
                  <a:lnTo>
                    <a:pt x="421291" y="114205"/>
                  </a:lnTo>
                  <a:cubicBezTo>
                    <a:pt x="430795" y="110709"/>
                    <a:pt x="441440" y="114509"/>
                    <a:pt x="446580" y="123234"/>
                  </a:cubicBezTo>
                  <a:cubicBezTo>
                    <a:pt x="448732" y="126965"/>
                    <a:pt x="449236" y="131423"/>
                    <a:pt x="447971" y="13554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72815D93-B0A9-F1B5-9911-47F879571958}"/>
                </a:ext>
              </a:extLst>
            </p:cNvPr>
            <p:cNvSpPr/>
            <p:nvPr/>
          </p:nvSpPr>
          <p:spPr>
            <a:xfrm>
              <a:off x="4761277" y="3255617"/>
              <a:ext cx="114382" cy="114431"/>
            </a:xfrm>
            <a:custGeom>
              <a:avLst/>
              <a:gdLst>
                <a:gd name="connsiteX0" fmla="*/ 44117 w 114382"/>
                <a:gd name="connsiteY0" fmla="*/ 112931 h 114431"/>
                <a:gd name="connsiteX1" fmla="*/ 112895 w 114382"/>
                <a:gd name="connsiteY1" fmla="*/ 70099 h 114431"/>
                <a:gd name="connsiteX2" fmla="*/ 112887 w 114382"/>
                <a:gd name="connsiteY2" fmla="*/ 44122 h 114431"/>
                <a:gd name="connsiteX3" fmla="*/ 70253 w 114382"/>
                <a:gd name="connsiteY3" fmla="*/ 1498 h 114431"/>
                <a:gd name="connsiteX4" fmla="*/ 1485 w 114382"/>
                <a:gd name="connsiteY4" fmla="*/ 44345 h 114431"/>
                <a:gd name="connsiteX5" fmla="*/ 1492 w 114382"/>
                <a:gd name="connsiteY5" fmla="*/ 70297 h 114431"/>
                <a:gd name="connsiteX6" fmla="*/ 44117 w 114382"/>
                <a:gd name="connsiteY6" fmla="*/ 112931 h 114431"/>
                <a:gd name="connsiteX7" fmla="*/ 46850 w 114382"/>
                <a:gd name="connsiteY7" fmla="*/ 20472 h 114431"/>
                <a:gd name="connsiteX8" fmla="*/ 93939 w 114382"/>
                <a:gd name="connsiteY8" fmla="*/ 47073 h 114431"/>
                <a:gd name="connsiteX9" fmla="*/ 93923 w 114382"/>
                <a:gd name="connsiteY9" fmla="*/ 67621 h 114431"/>
                <a:gd name="connsiteX10" fmla="*/ 67539 w 114382"/>
                <a:gd name="connsiteY10" fmla="*/ 94005 h 114431"/>
                <a:gd name="connsiteX11" fmla="*/ 20453 w 114382"/>
                <a:gd name="connsiteY11" fmla="*/ 67398 h 114431"/>
                <a:gd name="connsiteX12" fmla="*/ 20456 w 114382"/>
                <a:gd name="connsiteY12" fmla="*/ 46904 h 114431"/>
                <a:gd name="connsiteX13" fmla="*/ 46850 w 114382"/>
                <a:gd name="connsiteY13" fmla="*/ 20472 h 11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82" h="114431">
                  <a:moveTo>
                    <a:pt x="44117" y="112931"/>
                  </a:moveTo>
                  <a:cubicBezTo>
                    <a:pt x="74937" y="120096"/>
                    <a:pt x="105730" y="100919"/>
                    <a:pt x="112895" y="70099"/>
                  </a:cubicBezTo>
                  <a:cubicBezTo>
                    <a:pt x="114881" y="61554"/>
                    <a:pt x="114879" y="52666"/>
                    <a:pt x="112887" y="44122"/>
                  </a:cubicBezTo>
                  <a:cubicBezTo>
                    <a:pt x="107043" y="23474"/>
                    <a:pt x="90903" y="7337"/>
                    <a:pt x="70253" y="1498"/>
                  </a:cubicBezTo>
                  <a:cubicBezTo>
                    <a:pt x="39431" y="-5660"/>
                    <a:pt x="8643" y="13523"/>
                    <a:pt x="1485" y="44345"/>
                  </a:cubicBezTo>
                  <a:cubicBezTo>
                    <a:pt x="-498" y="52883"/>
                    <a:pt x="-495" y="61761"/>
                    <a:pt x="1492" y="70297"/>
                  </a:cubicBezTo>
                  <a:cubicBezTo>
                    <a:pt x="7330" y="90948"/>
                    <a:pt x="23467" y="107089"/>
                    <a:pt x="44117" y="112931"/>
                  </a:cubicBezTo>
                  <a:close/>
                  <a:moveTo>
                    <a:pt x="46850" y="20472"/>
                  </a:moveTo>
                  <a:cubicBezTo>
                    <a:pt x="67199" y="14814"/>
                    <a:pt x="88282" y="26724"/>
                    <a:pt x="93939" y="47073"/>
                  </a:cubicBezTo>
                  <a:cubicBezTo>
                    <a:pt x="95809" y="53796"/>
                    <a:pt x="95803" y="60902"/>
                    <a:pt x="93923" y="67621"/>
                  </a:cubicBezTo>
                  <a:cubicBezTo>
                    <a:pt x="89780" y="80084"/>
                    <a:pt x="80002" y="89862"/>
                    <a:pt x="67539" y="94005"/>
                  </a:cubicBezTo>
                  <a:cubicBezTo>
                    <a:pt x="47188" y="99660"/>
                    <a:pt x="26108" y="87748"/>
                    <a:pt x="20453" y="67398"/>
                  </a:cubicBezTo>
                  <a:cubicBezTo>
                    <a:pt x="18590" y="60693"/>
                    <a:pt x="18591" y="53607"/>
                    <a:pt x="20456" y="46904"/>
                  </a:cubicBezTo>
                  <a:cubicBezTo>
                    <a:pt x="24590" y="34422"/>
                    <a:pt x="34374" y="24624"/>
                    <a:pt x="46850" y="204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4A0D3D5F-0729-35D2-DE80-047947AD247F}"/>
                </a:ext>
              </a:extLst>
            </p:cNvPr>
            <p:cNvSpPr/>
            <p:nvPr/>
          </p:nvSpPr>
          <p:spPr>
            <a:xfrm>
              <a:off x="5056562" y="3160339"/>
              <a:ext cx="114389" cy="114431"/>
            </a:xfrm>
            <a:custGeom>
              <a:avLst/>
              <a:gdLst>
                <a:gd name="connsiteX0" fmla="*/ 44126 w 114389"/>
                <a:gd name="connsiteY0" fmla="*/ 112931 h 114431"/>
                <a:gd name="connsiteX1" fmla="*/ 112902 w 114389"/>
                <a:gd name="connsiteY1" fmla="*/ 70096 h 114431"/>
                <a:gd name="connsiteX2" fmla="*/ 112896 w 114389"/>
                <a:gd name="connsiteY2" fmla="*/ 44132 h 114431"/>
                <a:gd name="connsiteX3" fmla="*/ 70263 w 114389"/>
                <a:gd name="connsiteY3" fmla="*/ 1498 h 114431"/>
                <a:gd name="connsiteX4" fmla="*/ 1485 w 114389"/>
                <a:gd name="connsiteY4" fmla="*/ 44355 h 114431"/>
                <a:gd name="connsiteX5" fmla="*/ 1492 w 114389"/>
                <a:gd name="connsiteY5" fmla="*/ 70306 h 114431"/>
                <a:gd name="connsiteX6" fmla="*/ 44126 w 114389"/>
                <a:gd name="connsiteY6" fmla="*/ 112931 h 114431"/>
                <a:gd name="connsiteX7" fmla="*/ 46850 w 114389"/>
                <a:gd name="connsiteY7" fmla="*/ 20472 h 114431"/>
                <a:gd name="connsiteX8" fmla="*/ 93928 w 114389"/>
                <a:gd name="connsiteY8" fmla="*/ 47064 h 114431"/>
                <a:gd name="connsiteX9" fmla="*/ 93923 w 114389"/>
                <a:gd name="connsiteY9" fmla="*/ 67573 h 114431"/>
                <a:gd name="connsiteX10" fmla="*/ 67538 w 114389"/>
                <a:gd name="connsiteY10" fmla="*/ 93966 h 114431"/>
                <a:gd name="connsiteX11" fmla="*/ 20459 w 114389"/>
                <a:gd name="connsiteY11" fmla="*/ 67346 h 114431"/>
                <a:gd name="connsiteX12" fmla="*/ 20466 w 114389"/>
                <a:gd name="connsiteY12" fmla="*/ 46865 h 114431"/>
                <a:gd name="connsiteX13" fmla="*/ 46850 w 114389"/>
                <a:gd name="connsiteY13" fmla="*/ 20472 h 11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389" h="114431">
                  <a:moveTo>
                    <a:pt x="44126" y="112931"/>
                  </a:moveTo>
                  <a:cubicBezTo>
                    <a:pt x="74946" y="120094"/>
                    <a:pt x="105738" y="100916"/>
                    <a:pt x="112902" y="70096"/>
                  </a:cubicBezTo>
                  <a:cubicBezTo>
                    <a:pt x="114887" y="61555"/>
                    <a:pt x="114885" y="52672"/>
                    <a:pt x="112896" y="44132"/>
                  </a:cubicBezTo>
                  <a:cubicBezTo>
                    <a:pt x="107052" y="23481"/>
                    <a:pt x="90913" y="7342"/>
                    <a:pt x="70263" y="1498"/>
                  </a:cubicBezTo>
                  <a:cubicBezTo>
                    <a:pt x="39436" y="-5660"/>
                    <a:pt x="8643" y="13528"/>
                    <a:pt x="1485" y="44355"/>
                  </a:cubicBezTo>
                  <a:cubicBezTo>
                    <a:pt x="-498" y="52893"/>
                    <a:pt x="-495" y="61770"/>
                    <a:pt x="1492" y="70306"/>
                  </a:cubicBezTo>
                  <a:cubicBezTo>
                    <a:pt x="7336" y="90955"/>
                    <a:pt x="23477" y="107092"/>
                    <a:pt x="44126" y="112931"/>
                  </a:cubicBezTo>
                  <a:close/>
                  <a:moveTo>
                    <a:pt x="46850" y="20472"/>
                  </a:moveTo>
                  <a:cubicBezTo>
                    <a:pt x="67194" y="14815"/>
                    <a:pt x="88272" y="26720"/>
                    <a:pt x="93928" y="47064"/>
                  </a:cubicBezTo>
                  <a:cubicBezTo>
                    <a:pt x="95794" y="53773"/>
                    <a:pt x="95792" y="60864"/>
                    <a:pt x="93923" y="67573"/>
                  </a:cubicBezTo>
                  <a:cubicBezTo>
                    <a:pt x="89780" y="80038"/>
                    <a:pt x="80002" y="89819"/>
                    <a:pt x="67538" y="93966"/>
                  </a:cubicBezTo>
                  <a:cubicBezTo>
                    <a:pt x="47187" y="99616"/>
                    <a:pt x="26109" y="87698"/>
                    <a:pt x="20459" y="67346"/>
                  </a:cubicBezTo>
                  <a:cubicBezTo>
                    <a:pt x="18600" y="60646"/>
                    <a:pt x="18602" y="53565"/>
                    <a:pt x="20466" y="46865"/>
                  </a:cubicBezTo>
                  <a:cubicBezTo>
                    <a:pt x="24608" y="34400"/>
                    <a:pt x="34387" y="24619"/>
                    <a:pt x="46850" y="2047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6E625AB5-B5BE-2497-A9D9-0920730CB195}"/>
                </a:ext>
              </a:extLst>
            </p:cNvPr>
            <p:cNvSpPr/>
            <p:nvPr/>
          </p:nvSpPr>
          <p:spPr>
            <a:xfrm>
              <a:off x="4927443" y="3262094"/>
              <a:ext cx="465214" cy="485006"/>
            </a:xfrm>
            <a:custGeom>
              <a:avLst/>
              <a:gdLst>
                <a:gd name="connsiteX0" fmla="*/ 452784 w 465214"/>
                <a:gd name="connsiteY0" fmla="*/ 9204 h 485006"/>
                <a:gd name="connsiteX1" fmla="*/ 400883 w 465214"/>
                <a:gd name="connsiteY1" fmla="*/ 11109 h 485006"/>
                <a:gd name="connsiteX2" fmla="*/ 368383 w 465214"/>
                <a:gd name="connsiteY2" fmla="*/ 43609 h 485006"/>
                <a:gd name="connsiteX3" fmla="*/ 319406 w 465214"/>
                <a:gd name="connsiteY3" fmla="*/ 7680 h 485006"/>
                <a:gd name="connsiteX4" fmla="*/ 286954 w 465214"/>
                <a:gd name="connsiteY4" fmla="*/ 2432 h 485006"/>
                <a:gd name="connsiteX5" fmla="*/ 156624 w 465214"/>
                <a:gd name="connsiteY5" fmla="*/ 39637 h 485006"/>
                <a:gd name="connsiteX6" fmla="*/ 141831 w 465214"/>
                <a:gd name="connsiteY6" fmla="*/ 49343 h 485006"/>
                <a:gd name="connsiteX7" fmla="*/ 96378 w 465214"/>
                <a:gd name="connsiteY7" fmla="*/ 94805 h 485006"/>
                <a:gd name="connsiteX8" fmla="*/ 38571 w 465214"/>
                <a:gd name="connsiteY8" fmla="*/ 94805 h 485006"/>
                <a:gd name="connsiteX9" fmla="*/ 2204 w 465214"/>
                <a:gd name="connsiteY9" fmla="*/ 119313 h 485006"/>
                <a:gd name="connsiteX10" fmla="*/ 24926 w 465214"/>
                <a:gd name="connsiteY10" fmla="*/ 167336 h 485006"/>
                <a:gd name="connsiteX11" fmla="*/ 37237 w 465214"/>
                <a:gd name="connsiteY11" fmla="*/ 169529 h 485006"/>
                <a:gd name="connsiteX12" fmla="*/ 111447 w 465214"/>
                <a:gd name="connsiteY12" fmla="*/ 169529 h 485006"/>
                <a:gd name="connsiteX13" fmla="*/ 137164 w 465214"/>
                <a:gd name="connsiteY13" fmla="*/ 160471 h 485006"/>
                <a:gd name="connsiteX14" fmla="*/ 138574 w 465214"/>
                <a:gd name="connsiteY14" fmla="*/ 159318 h 485006"/>
                <a:gd name="connsiteX15" fmla="*/ 177836 w 465214"/>
                <a:gd name="connsiteY15" fmla="*/ 120047 h 485006"/>
                <a:gd name="connsiteX16" fmla="*/ 209525 w 465214"/>
                <a:gd name="connsiteY16" fmla="*/ 213630 h 485006"/>
                <a:gd name="connsiteX17" fmla="*/ 128811 w 465214"/>
                <a:gd name="connsiteY17" fmla="*/ 266884 h 485006"/>
                <a:gd name="connsiteX18" fmla="*/ 111208 w 465214"/>
                <a:gd name="connsiteY18" fmla="*/ 302974 h 485006"/>
                <a:gd name="connsiteX19" fmla="*/ 111304 w 465214"/>
                <a:gd name="connsiteY19" fmla="*/ 304232 h 485006"/>
                <a:gd name="connsiteX20" fmla="*/ 129849 w 465214"/>
                <a:gd name="connsiteY20" fmla="*/ 434143 h 485006"/>
                <a:gd name="connsiteX21" fmla="*/ 167111 w 465214"/>
                <a:gd name="connsiteY21" fmla="*/ 466442 h 485006"/>
                <a:gd name="connsiteX22" fmla="*/ 170825 w 465214"/>
                <a:gd name="connsiteY22" fmla="*/ 466442 h 485006"/>
                <a:gd name="connsiteX23" fmla="*/ 171883 w 465214"/>
                <a:gd name="connsiteY23" fmla="*/ 466385 h 485006"/>
                <a:gd name="connsiteX24" fmla="*/ 196762 w 465214"/>
                <a:gd name="connsiteY24" fmla="*/ 451783 h 485006"/>
                <a:gd name="connsiteX25" fmla="*/ 204382 w 465214"/>
                <a:gd name="connsiteY25" fmla="*/ 423990 h 485006"/>
                <a:gd name="connsiteX26" fmla="*/ 188570 w 465214"/>
                <a:gd name="connsiteY26" fmla="*/ 316786 h 485006"/>
                <a:gd name="connsiteX27" fmla="*/ 231576 w 465214"/>
                <a:gd name="connsiteY27" fmla="*/ 288468 h 485006"/>
                <a:gd name="connsiteX28" fmla="*/ 231709 w 465214"/>
                <a:gd name="connsiteY28" fmla="*/ 288582 h 485006"/>
                <a:gd name="connsiteX29" fmla="*/ 225261 w 465214"/>
                <a:gd name="connsiteY29" fmla="*/ 302641 h 485006"/>
                <a:gd name="connsiteX30" fmla="*/ 224918 w 465214"/>
                <a:gd name="connsiteY30" fmla="*/ 303527 h 485006"/>
                <a:gd name="connsiteX31" fmla="*/ 222632 w 465214"/>
                <a:gd name="connsiteY31" fmla="*/ 322805 h 485006"/>
                <a:gd name="connsiteX32" fmla="*/ 241187 w 465214"/>
                <a:gd name="connsiteY32" fmla="*/ 452698 h 485006"/>
                <a:gd name="connsiteX33" fmla="*/ 278429 w 465214"/>
                <a:gd name="connsiteY33" fmla="*/ 485007 h 485006"/>
                <a:gd name="connsiteX34" fmla="*/ 282144 w 465214"/>
                <a:gd name="connsiteY34" fmla="*/ 485007 h 485006"/>
                <a:gd name="connsiteX35" fmla="*/ 283220 w 465214"/>
                <a:gd name="connsiteY35" fmla="*/ 484950 h 485006"/>
                <a:gd name="connsiteX36" fmla="*/ 315710 w 465214"/>
                <a:gd name="connsiteY36" fmla="*/ 442668 h 485006"/>
                <a:gd name="connsiteX37" fmla="*/ 299365 w 465214"/>
                <a:gd name="connsiteY37" fmla="*/ 320996 h 485006"/>
                <a:gd name="connsiteX38" fmla="*/ 340951 w 465214"/>
                <a:gd name="connsiteY38" fmla="*/ 226946 h 485006"/>
                <a:gd name="connsiteX39" fmla="*/ 345476 w 465214"/>
                <a:gd name="connsiteY39" fmla="*/ 204410 h 485006"/>
                <a:gd name="connsiteX40" fmla="*/ 341437 w 465214"/>
                <a:gd name="connsiteY40" fmla="*/ 183531 h 485006"/>
                <a:gd name="connsiteX41" fmla="*/ 318911 w 465214"/>
                <a:gd name="connsiteY41" fmla="*/ 99016 h 485006"/>
                <a:gd name="connsiteX42" fmla="*/ 319063 w 465214"/>
                <a:gd name="connsiteY42" fmla="*/ 98920 h 485006"/>
                <a:gd name="connsiteX43" fmla="*/ 349219 w 465214"/>
                <a:gd name="connsiteY43" fmla="*/ 121533 h 485006"/>
                <a:gd name="connsiteX44" fmla="*/ 398340 w 465214"/>
                <a:gd name="connsiteY44" fmla="*/ 118485 h 485006"/>
                <a:gd name="connsiteX45" fmla="*/ 454004 w 465214"/>
                <a:gd name="connsiteY45" fmla="*/ 62811 h 485006"/>
                <a:gd name="connsiteX46" fmla="*/ 455132 w 465214"/>
                <a:gd name="connsiteY46" fmla="*/ 11447 h 485006"/>
                <a:gd name="connsiteX47" fmla="*/ 452784 w 465214"/>
                <a:gd name="connsiteY47" fmla="*/ 9204 h 485006"/>
                <a:gd name="connsiteX48" fmla="*/ 440535 w 465214"/>
                <a:gd name="connsiteY48" fmla="*/ 49343 h 485006"/>
                <a:gd name="connsiteX49" fmla="*/ 385509 w 465214"/>
                <a:gd name="connsiteY49" fmla="*/ 104435 h 485006"/>
                <a:gd name="connsiteX50" fmla="*/ 360211 w 465214"/>
                <a:gd name="connsiteY50" fmla="*/ 105988 h 485006"/>
                <a:gd name="connsiteX51" fmla="*/ 308262 w 465214"/>
                <a:gd name="connsiteY51" fmla="*/ 67021 h 485006"/>
                <a:gd name="connsiteX52" fmla="*/ 294930 w 465214"/>
                <a:gd name="connsiteY52" fmla="*/ 68956 h 485006"/>
                <a:gd name="connsiteX53" fmla="*/ 293355 w 465214"/>
                <a:gd name="connsiteY53" fmla="*/ 77089 h 485006"/>
                <a:gd name="connsiteX54" fmla="*/ 323178 w 465214"/>
                <a:gd name="connsiteY54" fmla="*/ 188913 h 485006"/>
                <a:gd name="connsiteX55" fmla="*/ 326426 w 465214"/>
                <a:gd name="connsiteY55" fmla="*/ 204676 h 485006"/>
                <a:gd name="connsiteX56" fmla="*/ 323521 w 465214"/>
                <a:gd name="connsiteY56" fmla="*/ 219250 h 485006"/>
                <a:gd name="connsiteX57" fmla="*/ 280849 w 465214"/>
                <a:gd name="connsiteY57" fmla="*/ 315747 h 485006"/>
                <a:gd name="connsiteX58" fmla="*/ 280125 w 465214"/>
                <a:gd name="connsiteY58" fmla="*/ 320853 h 485006"/>
                <a:gd name="connsiteX59" fmla="*/ 296774 w 465214"/>
                <a:gd name="connsiteY59" fmla="*/ 445116 h 485006"/>
                <a:gd name="connsiteX60" fmla="*/ 281534 w 465214"/>
                <a:gd name="connsiteY60" fmla="*/ 465957 h 485006"/>
                <a:gd name="connsiteX61" fmla="*/ 278477 w 465214"/>
                <a:gd name="connsiteY61" fmla="*/ 465957 h 485006"/>
                <a:gd name="connsiteX62" fmla="*/ 260084 w 465214"/>
                <a:gd name="connsiteY62" fmla="*/ 450012 h 485006"/>
                <a:gd name="connsiteX63" fmla="*/ 241529 w 465214"/>
                <a:gd name="connsiteY63" fmla="*/ 320224 h 485006"/>
                <a:gd name="connsiteX64" fmla="*/ 242815 w 465214"/>
                <a:gd name="connsiteY64" fmla="*/ 310109 h 485006"/>
                <a:gd name="connsiteX65" fmla="*/ 262818 w 465214"/>
                <a:gd name="connsiteY65" fmla="*/ 266475 h 485006"/>
                <a:gd name="connsiteX66" fmla="*/ 261475 w 465214"/>
                <a:gd name="connsiteY66" fmla="*/ 255740 h 485006"/>
                <a:gd name="connsiteX67" fmla="*/ 249092 w 465214"/>
                <a:gd name="connsiteY67" fmla="*/ 254121 h 485006"/>
                <a:gd name="connsiteX68" fmla="*/ 173007 w 465214"/>
                <a:gd name="connsiteY68" fmla="*/ 304222 h 485006"/>
                <a:gd name="connsiteX69" fmla="*/ 168825 w 465214"/>
                <a:gd name="connsiteY69" fmla="*/ 313566 h 485006"/>
                <a:gd name="connsiteX70" fmla="*/ 185494 w 465214"/>
                <a:gd name="connsiteY70" fmla="*/ 426561 h 485006"/>
                <a:gd name="connsiteX71" fmla="*/ 181522 w 465214"/>
                <a:gd name="connsiteY71" fmla="*/ 440239 h 485006"/>
                <a:gd name="connsiteX72" fmla="*/ 170092 w 465214"/>
                <a:gd name="connsiteY72" fmla="*/ 447383 h 485006"/>
                <a:gd name="connsiteX73" fmla="*/ 167054 w 465214"/>
                <a:gd name="connsiteY73" fmla="*/ 447383 h 485006"/>
                <a:gd name="connsiteX74" fmla="*/ 148651 w 465214"/>
                <a:gd name="connsiteY74" fmla="*/ 431438 h 485006"/>
                <a:gd name="connsiteX75" fmla="*/ 130268 w 465214"/>
                <a:gd name="connsiteY75" fmla="*/ 302260 h 485006"/>
                <a:gd name="connsiteX76" fmla="*/ 138964 w 465214"/>
                <a:gd name="connsiteY76" fmla="*/ 283010 h 485006"/>
                <a:gd name="connsiteX77" fmla="*/ 226166 w 465214"/>
                <a:gd name="connsiteY77" fmla="*/ 225489 h 485006"/>
                <a:gd name="connsiteX78" fmla="*/ 229976 w 465214"/>
                <a:gd name="connsiteY78" fmla="*/ 214478 h 485006"/>
                <a:gd name="connsiteX79" fmla="*/ 191009 w 465214"/>
                <a:gd name="connsiteY79" fmla="*/ 99416 h 485006"/>
                <a:gd name="connsiteX80" fmla="*/ 178934 w 465214"/>
                <a:gd name="connsiteY80" fmla="*/ 93445 h 485006"/>
                <a:gd name="connsiteX81" fmla="*/ 175245 w 465214"/>
                <a:gd name="connsiteY81" fmla="*/ 95739 h 485006"/>
                <a:gd name="connsiteX82" fmla="*/ 125810 w 465214"/>
                <a:gd name="connsiteY82" fmla="*/ 145155 h 485006"/>
                <a:gd name="connsiteX83" fmla="*/ 111447 w 465214"/>
                <a:gd name="connsiteY83" fmla="*/ 150479 h 485006"/>
                <a:gd name="connsiteX84" fmla="*/ 40009 w 465214"/>
                <a:gd name="connsiteY84" fmla="*/ 150479 h 485006"/>
                <a:gd name="connsiteX85" fmla="*/ 23817 w 465214"/>
                <a:gd name="connsiteY85" fmla="*/ 143812 h 485006"/>
                <a:gd name="connsiteX86" fmla="*/ 25303 w 465214"/>
                <a:gd name="connsiteY86" fmla="*/ 118436 h 485006"/>
                <a:gd name="connsiteX87" fmla="*/ 37237 w 465214"/>
                <a:gd name="connsiteY87" fmla="*/ 113894 h 485006"/>
                <a:gd name="connsiteX88" fmla="*/ 100321 w 465214"/>
                <a:gd name="connsiteY88" fmla="*/ 113894 h 485006"/>
                <a:gd name="connsiteX89" fmla="*/ 107056 w 465214"/>
                <a:gd name="connsiteY89" fmla="*/ 111103 h 485006"/>
                <a:gd name="connsiteX90" fmla="*/ 155357 w 465214"/>
                <a:gd name="connsiteY90" fmla="*/ 62792 h 485006"/>
                <a:gd name="connsiteX91" fmla="*/ 162301 w 465214"/>
                <a:gd name="connsiteY91" fmla="*/ 57848 h 485006"/>
                <a:gd name="connsiteX92" fmla="*/ 292498 w 465214"/>
                <a:gd name="connsiteY92" fmla="*/ 20644 h 485006"/>
                <a:gd name="connsiteX93" fmla="*/ 308052 w 465214"/>
                <a:gd name="connsiteY93" fmla="*/ 22968 h 485006"/>
                <a:gd name="connsiteX94" fmla="*/ 363707 w 465214"/>
                <a:gd name="connsiteY94" fmla="*/ 63792 h 485006"/>
                <a:gd name="connsiteX95" fmla="*/ 376089 w 465214"/>
                <a:gd name="connsiteY95" fmla="*/ 62840 h 485006"/>
                <a:gd name="connsiteX96" fmla="*/ 414884 w 465214"/>
                <a:gd name="connsiteY96" fmla="*/ 23997 h 485006"/>
                <a:gd name="connsiteX97" fmla="*/ 440761 w 465214"/>
                <a:gd name="connsiteY97" fmla="*/ 23996 h 485006"/>
                <a:gd name="connsiteX98" fmla="*/ 446117 w 465214"/>
                <a:gd name="connsiteY98" fmla="*/ 36570 h 485006"/>
                <a:gd name="connsiteX99" fmla="*/ 440535 w 465214"/>
                <a:gd name="connsiteY99" fmla="*/ 49343 h 48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65214" h="485006">
                  <a:moveTo>
                    <a:pt x="452784" y="9204"/>
                  </a:moveTo>
                  <a:cubicBezTo>
                    <a:pt x="437624" y="-3765"/>
                    <a:pt x="415051" y="-2937"/>
                    <a:pt x="400883" y="11109"/>
                  </a:cubicBezTo>
                  <a:lnTo>
                    <a:pt x="368383" y="43609"/>
                  </a:lnTo>
                  <a:lnTo>
                    <a:pt x="319406" y="7680"/>
                  </a:lnTo>
                  <a:cubicBezTo>
                    <a:pt x="310171" y="558"/>
                    <a:pt x="297963" y="-1416"/>
                    <a:pt x="286954" y="2432"/>
                  </a:cubicBezTo>
                  <a:lnTo>
                    <a:pt x="156624" y="39637"/>
                  </a:lnTo>
                  <a:cubicBezTo>
                    <a:pt x="150964" y="41595"/>
                    <a:pt x="145880" y="44931"/>
                    <a:pt x="141831" y="49343"/>
                  </a:cubicBezTo>
                  <a:lnTo>
                    <a:pt x="96378" y="94805"/>
                  </a:lnTo>
                  <a:lnTo>
                    <a:pt x="38571" y="94805"/>
                  </a:lnTo>
                  <a:cubicBezTo>
                    <a:pt x="22777" y="95403"/>
                    <a:pt x="8686" y="104898"/>
                    <a:pt x="2204" y="119313"/>
                  </a:cubicBezTo>
                  <a:cubicBezTo>
                    <a:pt x="-4782" y="138849"/>
                    <a:pt x="5390" y="160350"/>
                    <a:pt x="24926" y="167336"/>
                  </a:cubicBezTo>
                  <a:cubicBezTo>
                    <a:pt x="28878" y="168750"/>
                    <a:pt x="33040" y="169491"/>
                    <a:pt x="37237" y="169529"/>
                  </a:cubicBezTo>
                  <a:lnTo>
                    <a:pt x="111447" y="169529"/>
                  </a:lnTo>
                  <a:cubicBezTo>
                    <a:pt x="120727" y="169121"/>
                    <a:pt x="129676" y="165968"/>
                    <a:pt x="137164" y="160471"/>
                  </a:cubicBezTo>
                  <a:lnTo>
                    <a:pt x="138574" y="159318"/>
                  </a:lnTo>
                  <a:lnTo>
                    <a:pt x="177836" y="120047"/>
                  </a:lnTo>
                  <a:lnTo>
                    <a:pt x="209525" y="213630"/>
                  </a:lnTo>
                  <a:lnTo>
                    <a:pt x="128811" y="266884"/>
                  </a:lnTo>
                  <a:cubicBezTo>
                    <a:pt x="116930" y="274918"/>
                    <a:pt x="110224" y="288667"/>
                    <a:pt x="111208" y="302974"/>
                  </a:cubicBezTo>
                  <a:lnTo>
                    <a:pt x="111304" y="304232"/>
                  </a:lnTo>
                  <a:lnTo>
                    <a:pt x="129849" y="434143"/>
                  </a:lnTo>
                  <a:cubicBezTo>
                    <a:pt x="132583" y="452637"/>
                    <a:pt x="148416" y="466361"/>
                    <a:pt x="167111" y="466442"/>
                  </a:cubicBezTo>
                  <a:lnTo>
                    <a:pt x="170825" y="466442"/>
                  </a:lnTo>
                  <a:lnTo>
                    <a:pt x="171883" y="466385"/>
                  </a:lnTo>
                  <a:cubicBezTo>
                    <a:pt x="181801" y="465058"/>
                    <a:pt x="190767" y="459795"/>
                    <a:pt x="196762" y="451783"/>
                  </a:cubicBezTo>
                  <a:cubicBezTo>
                    <a:pt x="202823" y="443863"/>
                    <a:pt x="205556" y="433893"/>
                    <a:pt x="204382" y="423990"/>
                  </a:cubicBezTo>
                  <a:lnTo>
                    <a:pt x="188570" y="316786"/>
                  </a:lnTo>
                  <a:lnTo>
                    <a:pt x="231576" y="288468"/>
                  </a:lnTo>
                  <a:cubicBezTo>
                    <a:pt x="231719" y="288363"/>
                    <a:pt x="231785" y="288420"/>
                    <a:pt x="231709" y="288582"/>
                  </a:cubicBezTo>
                  <a:lnTo>
                    <a:pt x="225261" y="302641"/>
                  </a:lnTo>
                  <a:lnTo>
                    <a:pt x="224918" y="303527"/>
                  </a:lnTo>
                  <a:cubicBezTo>
                    <a:pt x="222540" y="309657"/>
                    <a:pt x="221753" y="316289"/>
                    <a:pt x="222632" y="322805"/>
                  </a:cubicBezTo>
                  <a:lnTo>
                    <a:pt x="241187" y="452698"/>
                  </a:lnTo>
                  <a:cubicBezTo>
                    <a:pt x="243904" y="471194"/>
                    <a:pt x="259734" y="484928"/>
                    <a:pt x="278429" y="485007"/>
                  </a:cubicBezTo>
                  <a:lnTo>
                    <a:pt x="282144" y="485007"/>
                  </a:lnTo>
                  <a:lnTo>
                    <a:pt x="283220" y="484950"/>
                  </a:lnTo>
                  <a:cubicBezTo>
                    <a:pt x="303752" y="482045"/>
                    <a:pt x="318191" y="463254"/>
                    <a:pt x="315710" y="442668"/>
                  </a:cubicBezTo>
                  <a:lnTo>
                    <a:pt x="299365" y="320996"/>
                  </a:lnTo>
                  <a:lnTo>
                    <a:pt x="340951" y="226946"/>
                  </a:lnTo>
                  <a:cubicBezTo>
                    <a:pt x="343926" y="219804"/>
                    <a:pt x="345463" y="212146"/>
                    <a:pt x="345476" y="204410"/>
                  </a:cubicBezTo>
                  <a:cubicBezTo>
                    <a:pt x="344999" y="197310"/>
                    <a:pt x="343642" y="190296"/>
                    <a:pt x="341437" y="183531"/>
                  </a:cubicBezTo>
                  <a:lnTo>
                    <a:pt x="318911" y="99016"/>
                  </a:lnTo>
                  <a:cubicBezTo>
                    <a:pt x="318911" y="98873"/>
                    <a:pt x="318911" y="98825"/>
                    <a:pt x="319063" y="98920"/>
                  </a:cubicBezTo>
                  <a:lnTo>
                    <a:pt x="349219" y="121533"/>
                  </a:lnTo>
                  <a:cubicBezTo>
                    <a:pt x="364403" y="131723"/>
                    <a:pt x="384532" y="130473"/>
                    <a:pt x="398340" y="118485"/>
                  </a:cubicBezTo>
                  <a:lnTo>
                    <a:pt x="454004" y="62811"/>
                  </a:lnTo>
                  <a:cubicBezTo>
                    <a:pt x="468499" y="48939"/>
                    <a:pt x="469004" y="25943"/>
                    <a:pt x="455132" y="11447"/>
                  </a:cubicBezTo>
                  <a:cubicBezTo>
                    <a:pt x="454384" y="10665"/>
                    <a:pt x="453600" y="9917"/>
                    <a:pt x="452784" y="9204"/>
                  </a:cubicBezTo>
                  <a:close/>
                  <a:moveTo>
                    <a:pt x="440535" y="49343"/>
                  </a:moveTo>
                  <a:lnTo>
                    <a:pt x="385509" y="104435"/>
                  </a:lnTo>
                  <a:cubicBezTo>
                    <a:pt x="378374" y="110556"/>
                    <a:pt x="368041" y="111190"/>
                    <a:pt x="360211" y="105988"/>
                  </a:cubicBezTo>
                  <a:lnTo>
                    <a:pt x="308262" y="67021"/>
                  </a:lnTo>
                  <a:cubicBezTo>
                    <a:pt x="304046" y="63874"/>
                    <a:pt x="298078" y="64740"/>
                    <a:pt x="294930" y="68956"/>
                  </a:cubicBezTo>
                  <a:cubicBezTo>
                    <a:pt x="293192" y="71284"/>
                    <a:pt x="292612" y="74279"/>
                    <a:pt x="293355" y="77089"/>
                  </a:cubicBezTo>
                  <a:lnTo>
                    <a:pt x="323178" y="188913"/>
                  </a:lnTo>
                  <a:cubicBezTo>
                    <a:pt x="324867" y="194024"/>
                    <a:pt x="325957" y="199314"/>
                    <a:pt x="326426" y="204676"/>
                  </a:cubicBezTo>
                  <a:cubicBezTo>
                    <a:pt x="326363" y="209671"/>
                    <a:pt x="325378" y="214612"/>
                    <a:pt x="323521" y="219250"/>
                  </a:cubicBezTo>
                  <a:lnTo>
                    <a:pt x="280849" y="315747"/>
                  </a:lnTo>
                  <a:cubicBezTo>
                    <a:pt x="280216" y="317370"/>
                    <a:pt x="279969" y="319118"/>
                    <a:pt x="280125" y="320853"/>
                  </a:cubicBezTo>
                  <a:lnTo>
                    <a:pt x="296774" y="445116"/>
                  </a:lnTo>
                  <a:cubicBezTo>
                    <a:pt x="297747" y="454931"/>
                    <a:pt x="291182" y="463908"/>
                    <a:pt x="281534" y="465957"/>
                  </a:cubicBezTo>
                  <a:lnTo>
                    <a:pt x="278477" y="465957"/>
                  </a:lnTo>
                  <a:cubicBezTo>
                    <a:pt x="269249" y="465915"/>
                    <a:pt x="261435" y="459141"/>
                    <a:pt x="260084" y="450012"/>
                  </a:cubicBezTo>
                  <a:lnTo>
                    <a:pt x="241529" y="320224"/>
                  </a:lnTo>
                  <a:cubicBezTo>
                    <a:pt x="241063" y="316798"/>
                    <a:pt x="241507" y="313309"/>
                    <a:pt x="242815" y="310109"/>
                  </a:cubicBezTo>
                  <a:lnTo>
                    <a:pt x="262818" y="266475"/>
                  </a:lnTo>
                  <a:cubicBezTo>
                    <a:pt x="264313" y="262912"/>
                    <a:pt x="263802" y="258824"/>
                    <a:pt x="261475" y="255740"/>
                  </a:cubicBezTo>
                  <a:cubicBezTo>
                    <a:pt x="258326" y="252192"/>
                    <a:pt x="253047" y="251502"/>
                    <a:pt x="249092" y="254121"/>
                  </a:cubicBezTo>
                  <a:lnTo>
                    <a:pt x="173007" y="304222"/>
                  </a:lnTo>
                  <a:cubicBezTo>
                    <a:pt x="170067" y="306385"/>
                    <a:pt x="168479" y="309933"/>
                    <a:pt x="168825" y="313566"/>
                  </a:cubicBezTo>
                  <a:lnTo>
                    <a:pt x="185494" y="426561"/>
                  </a:lnTo>
                  <a:cubicBezTo>
                    <a:pt x="185988" y="431463"/>
                    <a:pt x="184564" y="436365"/>
                    <a:pt x="181522" y="440239"/>
                  </a:cubicBezTo>
                  <a:cubicBezTo>
                    <a:pt x="178765" y="443995"/>
                    <a:pt x="174675" y="446551"/>
                    <a:pt x="170092" y="447383"/>
                  </a:cubicBezTo>
                  <a:lnTo>
                    <a:pt x="167054" y="447383"/>
                  </a:lnTo>
                  <a:cubicBezTo>
                    <a:pt x="157827" y="447333"/>
                    <a:pt x="150013" y="440564"/>
                    <a:pt x="148651" y="431438"/>
                  </a:cubicBezTo>
                  <a:lnTo>
                    <a:pt x="130268" y="302260"/>
                  </a:lnTo>
                  <a:cubicBezTo>
                    <a:pt x="129829" y="294805"/>
                    <a:pt x="133080" y="287609"/>
                    <a:pt x="138964" y="283010"/>
                  </a:cubicBezTo>
                  <a:lnTo>
                    <a:pt x="226166" y="225489"/>
                  </a:lnTo>
                  <a:cubicBezTo>
                    <a:pt x="229644" y="222999"/>
                    <a:pt x="231171" y="218585"/>
                    <a:pt x="229976" y="214478"/>
                  </a:cubicBezTo>
                  <a:lnTo>
                    <a:pt x="191009" y="99416"/>
                  </a:lnTo>
                  <a:cubicBezTo>
                    <a:pt x="189323" y="94432"/>
                    <a:pt x="183917" y="91759"/>
                    <a:pt x="178934" y="93445"/>
                  </a:cubicBezTo>
                  <a:cubicBezTo>
                    <a:pt x="177544" y="93916"/>
                    <a:pt x="176281" y="94701"/>
                    <a:pt x="175245" y="95739"/>
                  </a:cubicBezTo>
                  <a:lnTo>
                    <a:pt x="125810" y="145155"/>
                  </a:lnTo>
                  <a:cubicBezTo>
                    <a:pt x="121594" y="148198"/>
                    <a:pt x="116628" y="150038"/>
                    <a:pt x="111447" y="150479"/>
                  </a:cubicBezTo>
                  <a:lnTo>
                    <a:pt x="40009" y="150479"/>
                  </a:lnTo>
                  <a:cubicBezTo>
                    <a:pt x="33994" y="150238"/>
                    <a:pt x="28258" y="147876"/>
                    <a:pt x="23817" y="143812"/>
                  </a:cubicBezTo>
                  <a:cubicBezTo>
                    <a:pt x="17220" y="136394"/>
                    <a:pt x="17885" y="125033"/>
                    <a:pt x="25303" y="118436"/>
                  </a:cubicBezTo>
                  <a:cubicBezTo>
                    <a:pt x="28590" y="115513"/>
                    <a:pt x="32838" y="113896"/>
                    <a:pt x="37237" y="113894"/>
                  </a:cubicBezTo>
                  <a:lnTo>
                    <a:pt x="100321" y="113894"/>
                  </a:lnTo>
                  <a:cubicBezTo>
                    <a:pt x="102819" y="113758"/>
                    <a:pt x="105194" y="112773"/>
                    <a:pt x="107056" y="111103"/>
                  </a:cubicBezTo>
                  <a:lnTo>
                    <a:pt x="155357" y="62792"/>
                  </a:lnTo>
                  <a:cubicBezTo>
                    <a:pt x="157218" y="60586"/>
                    <a:pt x="159607" y="58886"/>
                    <a:pt x="162301" y="57848"/>
                  </a:cubicBezTo>
                  <a:lnTo>
                    <a:pt x="292498" y="20644"/>
                  </a:lnTo>
                  <a:cubicBezTo>
                    <a:pt x="297722" y="18560"/>
                    <a:pt x="303665" y="19447"/>
                    <a:pt x="308052" y="22968"/>
                  </a:cubicBezTo>
                  <a:lnTo>
                    <a:pt x="363707" y="63792"/>
                  </a:lnTo>
                  <a:cubicBezTo>
                    <a:pt x="367540" y="66445"/>
                    <a:pt x="372707" y="66048"/>
                    <a:pt x="376089" y="62840"/>
                  </a:cubicBezTo>
                  <a:lnTo>
                    <a:pt x="414884" y="23997"/>
                  </a:lnTo>
                  <a:cubicBezTo>
                    <a:pt x="422030" y="16851"/>
                    <a:pt x="433615" y="16851"/>
                    <a:pt x="440761" y="23996"/>
                  </a:cubicBezTo>
                  <a:cubicBezTo>
                    <a:pt x="444103" y="27338"/>
                    <a:pt x="446023" y="31844"/>
                    <a:pt x="446117" y="36570"/>
                  </a:cubicBezTo>
                  <a:cubicBezTo>
                    <a:pt x="446037" y="41402"/>
                    <a:pt x="444026" y="46001"/>
                    <a:pt x="440535" y="493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DE"/>
            </a:p>
          </p:txBody>
        </p:sp>
      </p:grpSp>
      <p:pic>
        <p:nvPicPr>
          <p:cNvPr id="17" name="Grafik 16" descr="gezeichnete Figur Silhouette">
            <a:extLst>
              <a:ext uri="{FF2B5EF4-FFF2-40B4-BE49-F238E27FC236}">
                <a16:creationId xmlns:a16="http://schemas.microsoft.com/office/drawing/2014/main" id="{3202AFAE-B196-81FA-6802-CF129205B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7709" y="480945"/>
            <a:ext cx="914400" cy="914400"/>
          </a:xfrm>
          <a:prstGeom prst="rect">
            <a:avLst/>
          </a:prstGeom>
        </p:spPr>
      </p:pic>
      <p:pic>
        <p:nvPicPr>
          <p:cNvPr id="19" name="Grafik 18" descr="gezeichnete Figur Silhouette">
            <a:extLst>
              <a:ext uri="{FF2B5EF4-FFF2-40B4-BE49-F238E27FC236}">
                <a16:creationId xmlns:a16="http://schemas.microsoft.com/office/drawing/2014/main" id="{FA1BDAB5-DC4C-DFCF-431A-2E1639686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280" y="446957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-Modell 24" descr="Breakdancer">
                <a:extLst>
                  <a:ext uri="{FF2B5EF4-FFF2-40B4-BE49-F238E27FC236}">
                    <a16:creationId xmlns:a16="http://schemas.microsoft.com/office/drawing/2014/main" id="{817590F8-64E3-1B5C-902A-B6B1E85610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110792"/>
                  </p:ext>
                </p:extLst>
              </p:nvPr>
            </p:nvGraphicFramePr>
            <p:xfrm>
              <a:off x="7221139" y="2539175"/>
              <a:ext cx="4278365" cy="416974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278365" cy="4169748"/>
                    </a:xfrm>
                    <a:prstGeom prst="rect">
                      <a:avLst/>
                    </a:prstGeom>
                  </am3d:spPr>
                  <am3d:camera>
                    <am3d:pos x="0" y="0" z="723359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65702" d="1000000"/>
                    <am3d:preTrans dx="-1232946" dy="-16449259" dz="-881006"/>
                    <am3d:scale>
                      <am3d:sx n="1000000" d="1000000"/>
                      <am3d:sy n="1000000" d="1000000"/>
                      <am3d:sz n="1000000" d="1000000"/>
                    </am3d:scale>
                    <am3d:rot ax="879003" ay="287803" az="113056"/>
                    <am3d:postTrans dx="0" dy="0" dz="0"/>
                  </am3d:trans>
                  <am3d:raster rName="Office3DRenderer" rVer="16.0.8326">
                    <am3d:blip r:embed="rId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-Modell 24" descr="Breakdancer">
                <a:extLst>
                  <a:ext uri="{FF2B5EF4-FFF2-40B4-BE49-F238E27FC236}">
                    <a16:creationId xmlns:a16="http://schemas.microsoft.com/office/drawing/2014/main" id="{817590F8-64E3-1B5C-902A-B6B1E85610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1139" y="2539175"/>
                <a:ext cx="4278365" cy="4169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304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B741E-D93A-E23C-53E8-A3E18CD2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NATO – project - SAPIENCE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DB4B05-3729-E9F2-FE32-DBD9377F0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8193"/>
            <a:ext cx="1086916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Autonomous collaborative UAV’s for in- and Outdoor S&amp;R operations </a:t>
            </a:r>
            <a:endParaRPr lang="en-DE" dirty="0"/>
          </a:p>
        </p:txBody>
      </p:sp>
      <p:pic>
        <p:nvPicPr>
          <p:cNvPr id="4" name="Grafik 3" descr="Quadcopter Silhouette">
            <a:extLst>
              <a:ext uri="{FF2B5EF4-FFF2-40B4-BE49-F238E27FC236}">
                <a16:creationId xmlns:a16="http://schemas.microsoft.com/office/drawing/2014/main" id="{059E4F1D-539B-2DF8-6B8C-225F4C03F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5949" y="5707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13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84B03-59C8-4DCE-9A7E-10D8EDF7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robot?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1449B1-EF6A-94C5-74C6-6F4C55362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Grafik 3" descr="Roboter Silhouette">
            <a:extLst>
              <a:ext uri="{FF2B5EF4-FFF2-40B4-BE49-F238E27FC236}">
                <a16:creationId xmlns:a16="http://schemas.microsoft.com/office/drawing/2014/main" id="{B83726D4-4A1A-0079-AFA4-25C997C41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7780" y="316040"/>
            <a:ext cx="1374648" cy="13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4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B7286C-053A-7950-4873-1C037204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F70893E-79BE-BBC8-3623-575D58C1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do we need to build a Robot?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49470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B7286C-053A-7950-4873-1C0372040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Mimic and extend human abilities</a:t>
            </a:r>
            <a:endParaRPr lang="en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F70893E-79BE-BBC8-3623-575D58C1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do we need to build a Robot?</a:t>
            </a:r>
            <a:endParaRPr lang="en-DE" dirty="0"/>
          </a:p>
        </p:txBody>
      </p:sp>
      <p:pic>
        <p:nvPicPr>
          <p:cNvPr id="2" name="Grafik 1" descr="Mann Silhouette">
            <a:extLst>
              <a:ext uri="{FF2B5EF4-FFF2-40B4-BE49-F238E27FC236}">
                <a16:creationId xmlns:a16="http://schemas.microsoft.com/office/drawing/2014/main" id="{D77F63C7-D0DC-AF35-26D0-18B476B0C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7512" y="4168402"/>
            <a:ext cx="2143498" cy="2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5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Breitbild</PresentationFormat>
  <Paragraphs>147</Paragraphs>
  <Slides>56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1" baseType="lpstr">
      <vt:lpstr>Aptos</vt:lpstr>
      <vt:lpstr>Aptos Display</vt:lpstr>
      <vt:lpstr>Arial</vt:lpstr>
      <vt:lpstr>Wingdings</vt:lpstr>
      <vt:lpstr>Office</vt:lpstr>
      <vt:lpstr>PowerPoint-Präsentation</vt:lpstr>
      <vt:lpstr>Robotics Workshop</vt:lpstr>
      <vt:lpstr>What are your expectations?</vt:lpstr>
      <vt:lpstr>Goals?</vt:lpstr>
      <vt:lpstr>Who am I?</vt:lpstr>
      <vt:lpstr>NATO – project - SAPIENCE</vt:lpstr>
      <vt:lpstr>What is a robot?</vt:lpstr>
      <vt:lpstr>What do we need to build a Robot?</vt:lpstr>
      <vt:lpstr>What do we need to build a Robot?</vt:lpstr>
      <vt:lpstr>What do we need to build a Robot?</vt:lpstr>
      <vt:lpstr>What do we need to build a Robot?</vt:lpstr>
      <vt:lpstr>What do we want a robot to do</vt:lpstr>
      <vt:lpstr>How do we achieve this?</vt:lpstr>
      <vt:lpstr>What do we need to build a Robot?</vt:lpstr>
      <vt:lpstr>PowerPoint-Präsentation</vt:lpstr>
      <vt:lpstr>Day one</vt:lpstr>
      <vt:lpstr>Day two</vt:lpstr>
      <vt:lpstr>Day three</vt:lpstr>
      <vt:lpstr>How will the lessons work?</vt:lpstr>
      <vt:lpstr>Questions?</vt:lpstr>
      <vt:lpstr>Let’s get started</vt:lpstr>
      <vt:lpstr>PowerPoint-Präsentation</vt:lpstr>
      <vt:lpstr>Arduino Nano</vt:lpstr>
      <vt:lpstr>PowerPoint-Präsentation</vt:lpstr>
      <vt:lpstr>How do we tell the controller what to do?</vt:lpstr>
      <vt:lpstr>Arduino IDE</vt:lpstr>
      <vt:lpstr>Open Arduino -&gt; file -&gt; Examples -&gt; 01.Basics -&gt; Blink</vt:lpstr>
      <vt:lpstr>PowerPoint-Präsentation</vt:lpstr>
      <vt:lpstr>PowerPoint-Präsentation</vt:lpstr>
      <vt:lpstr>Serial Print</vt:lpstr>
      <vt:lpstr>Components</vt:lpstr>
      <vt:lpstr>Diagram</vt:lpstr>
      <vt:lpstr>Discussion </vt:lpstr>
      <vt:lpstr>Sensors</vt:lpstr>
      <vt:lpstr>How can we perceive our world?</vt:lpstr>
      <vt:lpstr>Inertial Measurement Unit</vt:lpstr>
      <vt:lpstr>Time of Flight</vt:lpstr>
      <vt:lpstr>Diagram</vt:lpstr>
      <vt:lpstr>Task:</vt:lpstr>
      <vt:lpstr>PowerPoint-Präsentation</vt:lpstr>
      <vt:lpstr>PowerPoint-Präsentation</vt:lpstr>
      <vt:lpstr>PowerPoint-Präsentation</vt:lpstr>
      <vt:lpstr>Diagram</vt:lpstr>
      <vt:lpstr>PowerPoint-Präsentation</vt:lpstr>
      <vt:lpstr>How do we communicate?</vt:lpstr>
      <vt:lpstr>NRF24</vt:lpstr>
      <vt:lpstr>Remote</vt:lpstr>
      <vt:lpstr>PowerPoint-Präsentation</vt:lpstr>
      <vt:lpstr>PowerPoint-Präsentation</vt:lpstr>
      <vt:lpstr>Receiver</vt:lpstr>
      <vt:lpstr>Transmitter</vt:lpstr>
      <vt:lpstr>PowerPoint-Präsentation</vt:lpstr>
      <vt:lpstr>PowerPoint-Präsentation</vt:lpstr>
      <vt:lpstr>PowerPoint-Präsentation</vt:lpstr>
      <vt:lpstr>PowerPoint-Präsentation</vt:lpstr>
      <vt:lpstr>What comes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Wesse, Ben Robin</dc:creator>
  <cp:lastModifiedBy>Wesse, Ben Robin</cp:lastModifiedBy>
  <cp:revision>10</cp:revision>
  <dcterms:created xsi:type="dcterms:W3CDTF">2024-07-13T08:50:09Z</dcterms:created>
  <dcterms:modified xsi:type="dcterms:W3CDTF">2024-07-13T21:41:46Z</dcterms:modified>
</cp:coreProperties>
</file>